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9" r:id="rId2"/>
    <p:sldId id="286" r:id="rId3"/>
    <p:sldId id="283" r:id="rId4"/>
    <p:sldId id="291" r:id="rId5"/>
    <p:sldId id="292" r:id="rId6"/>
    <p:sldId id="298" r:id="rId7"/>
    <p:sldId id="343" r:id="rId8"/>
    <p:sldId id="342" r:id="rId9"/>
    <p:sldId id="348" r:id="rId10"/>
    <p:sldId id="325" r:id="rId11"/>
    <p:sldId id="345" r:id="rId12"/>
    <p:sldId id="346" r:id="rId13"/>
    <p:sldId id="326" r:id="rId14"/>
    <p:sldId id="327" r:id="rId15"/>
    <p:sldId id="328" r:id="rId16"/>
    <p:sldId id="290" r:id="rId17"/>
    <p:sldId id="302" r:id="rId18"/>
    <p:sldId id="285" r:id="rId19"/>
    <p:sldId id="303" r:id="rId20"/>
    <p:sldId id="320" r:id="rId21"/>
    <p:sldId id="304" r:id="rId22"/>
    <p:sldId id="279" r:id="rId23"/>
    <p:sldId id="305" r:id="rId24"/>
    <p:sldId id="306" r:id="rId25"/>
    <p:sldId id="312" r:id="rId26"/>
    <p:sldId id="268" r:id="rId27"/>
    <p:sldId id="276" r:id="rId28"/>
    <p:sldId id="309" r:id="rId29"/>
    <p:sldId id="310" r:id="rId30"/>
    <p:sldId id="352" r:id="rId31"/>
    <p:sldId id="353" r:id="rId32"/>
    <p:sldId id="34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Simmons" initials="DS" lastIdx="1" clrIdx="0">
    <p:extLst>
      <p:ext uri="{19B8F6BF-5375-455C-9EA6-DF929625EA0E}">
        <p15:presenceInfo xmlns:p15="http://schemas.microsoft.com/office/powerpoint/2012/main" userId="298c497f47ca43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8" autoAdjust="0"/>
    <p:restoredTop sz="86385" autoAdjust="0"/>
  </p:normalViewPr>
  <p:slideViewPr>
    <p:cSldViewPr snapToGrid="0">
      <p:cViewPr varScale="1">
        <p:scale>
          <a:sx n="78" d="100"/>
          <a:sy n="78" d="100"/>
        </p:scale>
        <p:origin x="411" y="54"/>
      </p:cViewPr>
      <p:guideLst>
        <p:guide orient="horz" pos="2160"/>
        <p:guide pos="3840"/>
      </p:guideLst>
    </p:cSldViewPr>
  </p:slideViewPr>
  <p:outlineViewPr>
    <p:cViewPr>
      <p:scale>
        <a:sx n="33" d="100"/>
        <a:sy n="33" d="100"/>
      </p:scale>
      <p:origin x="0" y="-680"/>
    </p:cViewPr>
    <p:sldLst>
      <p:sld r:id="rId1" collapse="1"/>
    </p:sldLst>
  </p:outlineViewPr>
  <p:notesTextViewPr>
    <p:cViewPr>
      <p:scale>
        <a:sx n="1" d="1"/>
        <a:sy n="1" d="1"/>
      </p:scale>
      <p:origin x="0" y="0"/>
    </p:cViewPr>
  </p:notesTextViewPr>
  <p:sorterViewPr>
    <p:cViewPr>
      <p:scale>
        <a:sx n="131" d="100"/>
        <a:sy n="131" d="100"/>
      </p:scale>
      <p:origin x="0" y="0"/>
    </p:cViewPr>
  </p:sorterViewPr>
  <p:notesViewPr>
    <p:cSldViewPr snapToGrid="0">
      <p:cViewPr varScale="1">
        <p:scale>
          <a:sx n="111" d="100"/>
          <a:sy n="111" d="100"/>
        </p:scale>
        <p:origin x="376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551138956246602"/>
          <c:y val="7.783593641608353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Open Positions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A6C-CF4B-B816-D49D72A785E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FA6C-CF4B-B816-D49D72A785E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A6C-CF4B-B816-D49D72A785EC}"/>
              </c:ext>
            </c:extLst>
          </c:dPt>
          <c:dLbls>
            <c:dLbl>
              <c:idx val="0"/>
              <c:layout>
                <c:manualLayout>
                  <c:x val="-0.31472324859985834"/>
                  <c:y val="-0.19229942998112623"/>
                </c:manualLayout>
              </c:layout>
              <c:tx>
                <c:rich>
                  <a:bodyPr/>
                  <a:lstStyle/>
                  <a:p>
                    <a:fld id="{8DF10BFA-6C6F-7A46-BFAC-2AFE20DEE4E2}" type="CATEGORYNAME">
                      <a:rPr lang="en-US" sz="4000"/>
                      <a:pPr/>
                      <a:t>[CATEGORY NAME]</a:t>
                    </a:fld>
                    <a:r>
                      <a:rPr lang="en-US" sz="4000" baseline="0" dirty="0"/>
                      <a:t>, </a:t>
                    </a:r>
                    <a:fld id="{B4E6FFF3-6F63-AF47-A236-4B7452D06890}" type="VALUE">
                      <a:rPr lang="en-US" sz="4000" baseline="0"/>
                      <a:pPr/>
                      <a:t>[VALUE]</a:t>
                    </a:fld>
                    <a:endParaRPr lang="en-US" sz="4000" baseline="0" dirty="0"/>
                  </a:p>
                </c:rich>
              </c:tx>
              <c:showLegendKey val="0"/>
              <c:showVal val="1"/>
              <c:showCatName val="1"/>
              <c:showSerName val="0"/>
              <c:showPercent val="0"/>
              <c:showBubbleSize val="0"/>
              <c:extLst>
                <c:ext xmlns:c15="http://schemas.microsoft.com/office/drawing/2012/chart" uri="{CE6537A1-D6FC-4f65-9D91-7224C49458BB}">
                  <c15:layout>
                    <c:manualLayout>
                      <c:w val="0.37226123479849677"/>
                      <c:h val="0.23408960860060449"/>
                    </c:manualLayout>
                  </c15:layout>
                  <c15:dlblFieldTable/>
                  <c15:showDataLabelsRange val="0"/>
                </c:ext>
                <c:ext xmlns:c16="http://schemas.microsoft.com/office/drawing/2014/chart" uri="{C3380CC4-5D6E-409C-BE32-E72D297353CC}">
                  <c16:uniqueId val="{00000003-FA6C-CF4B-B816-D49D72A785EC}"/>
                </c:ext>
              </c:extLst>
            </c:dLbl>
            <c:dLbl>
              <c:idx val="1"/>
              <c:layout>
                <c:manualLayout>
                  <c:x val="0.21988254407745655"/>
                  <c:y val="0.3567639040240434"/>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810995168651551"/>
                      <c:h val="0.21572975493803306"/>
                    </c:manualLayout>
                  </c15:layout>
                </c:ext>
                <c:ext xmlns:c16="http://schemas.microsoft.com/office/drawing/2014/chart" uri="{C3380CC4-5D6E-409C-BE32-E72D297353CC}">
                  <c16:uniqueId val="{00000002-FA6C-CF4B-B816-D49D72A785EC}"/>
                </c:ext>
              </c:extLst>
            </c:dLbl>
            <c:dLbl>
              <c:idx val="2"/>
              <c:layout>
                <c:manualLayout>
                  <c:x val="0.20379120863151831"/>
                  <c:y val="0.17447242549731976"/>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279195169232825"/>
                      <c:h val="0.19513234755743794"/>
                    </c:manualLayout>
                  </c15:layout>
                </c:ext>
                <c:ext xmlns:c16="http://schemas.microsoft.com/office/drawing/2014/chart" uri="{C3380CC4-5D6E-409C-BE32-E72D297353CC}">
                  <c16:uniqueId val="{00000001-FA6C-CF4B-B816-D49D72A785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Networking</c:v>
                </c:pt>
                <c:pt idx="1">
                  <c:v>Posted, but ALREADY COMMITTED</c:v>
                </c:pt>
                <c:pt idx="2">
                  <c:v>Posted, and actually AVAILABLE</c:v>
                </c:pt>
              </c:strCache>
            </c:strRef>
          </c:cat>
          <c:val>
            <c:numRef>
              <c:f>Sheet1!$B$2:$B$4</c:f>
              <c:numCache>
                <c:formatCode>0.0%</c:formatCode>
                <c:ptCount val="3"/>
                <c:pt idx="0">
                  <c:v>0.85</c:v>
                </c:pt>
                <c:pt idx="1">
                  <c:v>7.4999999999999997E-2</c:v>
                </c:pt>
                <c:pt idx="2">
                  <c:v>7.4999999999999997E-2</c:v>
                </c:pt>
              </c:numCache>
            </c:numRef>
          </c:val>
          <c:extLst>
            <c:ext xmlns:c16="http://schemas.microsoft.com/office/drawing/2014/chart" uri="{C3380CC4-5D6E-409C-BE32-E72D297353CC}">
              <c16:uniqueId val="{00000000-FA6C-CF4B-B816-D49D72A785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4-04T12:19:41.605"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1" Type="http://schemas.openxmlformats.org/officeDocument/2006/relationships/hyperlink" Target="https://www.glassdoor.com/employers/blog/50-hr-recruiting-stats-make-think/"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glassdoor.com/employers/blog/50-hr-recruiting-stats-make-think/"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D5B35-69DD-4B6C-AFDC-C2431EC95E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F0B5CF-01BC-4A1C-AB41-6A933256B7FB}">
      <dgm:prSet/>
      <dgm:spPr/>
      <dgm:t>
        <a:bodyPr/>
        <a:lstStyle/>
        <a:p>
          <a:r>
            <a:rPr lang="en-US" dirty="0"/>
            <a:t>A</a:t>
          </a:r>
          <a:r>
            <a:rPr lang="en-US" baseline="0" dirty="0"/>
            <a:t> Resume today looks like  </a:t>
          </a:r>
          <a:endParaRPr lang="en-US" dirty="0"/>
        </a:p>
      </dgm:t>
    </dgm:pt>
    <dgm:pt modelId="{B776B7E6-4447-4DCC-899F-708C15FCC0DD}" type="parTrans" cxnId="{D4DAA4C1-05CA-4F4F-97D9-341C4EAE7F87}">
      <dgm:prSet/>
      <dgm:spPr/>
      <dgm:t>
        <a:bodyPr/>
        <a:lstStyle/>
        <a:p>
          <a:endParaRPr lang="en-US"/>
        </a:p>
      </dgm:t>
    </dgm:pt>
    <dgm:pt modelId="{44C06FE2-7F5D-4CC4-AB00-7CCE5E31321D}" type="sibTrans" cxnId="{D4DAA4C1-05CA-4F4F-97D9-341C4EAE7F87}">
      <dgm:prSet/>
      <dgm:spPr/>
      <dgm:t>
        <a:bodyPr/>
        <a:lstStyle/>
        <a:p>
          <a:endParaRPr lang="en-US"/>
        </a:p>
      </dgm:t>
    </dgm:pt>
    <dgm:pt modelId="{D795CE4D-E95A-47FC-9878-D9A8B31BB9FD}">
      <dgm:prSet/>
      <dgm:spPr/>
      <dgm:t>
        <a:bodyPr/>
        <a:lstStyle/>
        <a:p>
          <a:r>
            <a:rPr lang="en-US" dirty="0"/>
            <a:t>where to find guidance for building your resume - think a little differently</a:t>
          </a:r>
        </a:p>
      </dgm:t>
    </dgm:pt>
    <dgm:pt modelId="{BA5E7E58-9BA7-4044-8B4F-9266765F0E67}" type="parTrans" cxnId="{3C4D39CF-76DA-48B1-8235-96FA0936FCD2}">
      <dgm:prSet/>
      <dgm:spPr/>
      <dgm:t>
        <a:bodyPr/>
        <a:lstStyle/>
        <a:p>
          <a:endParaRPr lang="en-US"/>
        </a:p>
      </dgm:t>
    </dgm:pt>
    <dgm:pt modelId="{B0BF333F-A850-4FA5-B93D-D7868AD527FE}" type="sibTrans" cxnId="{3C4D39CF-76DA-48B1-8235-96FA0936FCD2}">
      <dgm:prSet/>
      <dgm:spPr/>
      <dgm:t>
        <a:bodyPr/>
        <a:lstStyle/>
        <a:p>
          <a:endParaRPr lang="en-US"/>
        </a:p>
      </dgm:t>
    </dgm:pt>
    <dgm:pt modelId="{0F6B0922-D6D8-48DA-93F0-31F315AF1305}">
      <dgm:prSet/>
      <dgm:spPr/>
      <dgm:t>
        <a:bodyPr/>
        <a:lstStyle/>
        <a:p>
          <a:r>
            <a:rPr lang="en-US" dirty="0"/>
            <a:t>Networking to get a call for your resume </a:t>
          </a:r>
        </a:p>
      </dgm:t>
    </dgm:pt>
    <dgm:pt modelId="{BF716110-D726-4D54-9986-F7C6245BDACE}" type="parTrans" cxnId="{D13E7E5C-DF22-466D-85E0-CC9F0CD706DD}">
      <dgm:prSet/>
      <dgm:spPr/>
      <dgm:t>
        <a:bodyPr/>
        <a:lstStyle/>
        <a:p>
          <a:endParaRPr lang="en-US"/>
        </a:p>
      </dgm:t>
    </dgm:pt>
    <dgm:pt modelId="{B4C219B2-DA4C-4CF1-89E2-2193BE3CF7F0}" type="sibTrans" cxnId="{D13E7E5C-DF22-466D-85E0-CC9F0CD706DD}">
      <dgm:prSet/>
      <dgm:spPr/>
      <dgm:t>
        <a:bodyPr/>
        <a:lstStyle/>
        <a:p>
          <a:endParaRPr lang="en-US"/>
        </a:p>
      </dgm:t>
    </dgm:pt>
    <dgm:pt modelId="{AB9FA6FF-DC23-4C18-BF2D-57A05D7DE06E}">
      <dgm:prSet/>
      <dgm:spPr/>
      <dgm:t>
        <a:bodyPr/>
        <a:lstStyle/>
        <a:p>
          <a:r>
            <a:rPr lang="en-US" dirty="0"/>
            <a:t>Things I have seen applicants do that sabotaged their hire </a:t>
          </a:r>
        </a:p>
      </dgm:t>
    </dgm:pt>
    <dgm:pt modelId="{54EB193B-5F26-423D-8C3C-B36762A3B8FF}" type="parTrans" cxnId="{DC4FDF36-D0EC-4270-B13C-B6813D8ED2D0}">
      <dgm:prSet/>
      <dgm:spPr/>
      <dgm:t>
        <a:bodyPr/>
        <a:lstStyle/>
        <a:p>
          <a:endParaRPr lang="en-US"/>
        </a:p>
      </dgm:t>
    </dgm:pt>
    <dgm:pt modelId="{9503A888-4F61-432F-9269-04F67C9C305E}" type="sibTrans" cxnId="{DC4FDF36-D0EC-4270-B13C-B6813D8ED2D0}">
      <dgm:prSet/>
      <dgm:spPr/>
      <dgm:t>
        <a:bodyPr/>
        <a:lstStyle/>
        <a:p>
          <a:endParaRPr lang="en-US"/>
        </a:p>
      </dgm:t>
    </dgm:pt>
    <dgm:pt modelId="{3E2ECDC3-8E67-40A1-B87E-AAC3B1ED04D6}" type="pres">
      <dgm:prSet presAssocID="{700D5B35-69DD-4B6C-AFDC-C2431EC95E5C}" presName="root" presStyleCnt="0">
        <dgm:presLayoutVars>
          <dgm:dir/>
          <dgm:resizeHandles val="exact"/>
        </dgm:presLayoutVars>
      </dgm:prSet>
      <dgm:spPr/>
    </dgm:pt>
    <dgm:pt modelId="{66E6BDC8-1E39-49B8-9C86-C22491D9518B}" type="pres">
      <dgm:prSet presAssocID="{13F0B5CF-01BC-4A1C-AB41-6A933256B7FB}" presName="compNode" presStyleCnt="0"/>
      <dgm:spPr/>
    </dgm:pt>
    <dgm:pt modelId="{A833CB72-8343-4CDA-B3D6-49EC9F64422B}" type="pres">
      <dgm:prSet presAssocID="{13F0B5CF-01BC-4A1C-AB41-6A933256B7FB}" presName="bgRect" presStyleLbl="bgShp" presStyleIdx="0" presStyleCnt="4"/>
      <dgm:spPr/>
    </dgm:pt>
    <dgm:pt modelId="{AB86D5F7-387F-48D0-A18F-51901FC7D88B}" type="pres">
      <dgm:prSet presAssocID="{13F0B5CF-01BC-4A1C-AB41-6A933256B7FB}"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D822542-A383-484E-885D-30FBCCA66DB3}" type="pres">
      <dgm:prSet presAssocID="{13F0B5CF-01BC-4A1C-AB41-6A933256B7FB}" presName="spaceRect" presStyleCnt="0"/>
      <dgm:spPr/>
    </dgm:pt>
    <dgm:pt modelId="{C4B63102-A203-4402-B567-72AAC326EFAB}" type="pres">
      <dgm:prSet presAssocID="{13F0B5CF-01BC-4A1C-AB41-6A933256B7FB}" presName="parTx" presStyleLbl="revTx" presStyleIdx="0" presStyleCnt="4">
        <dgm:presLayoutVars>
          <dgm:chMax val="0"/>
          <dgm:chPref val="0"/>
        </dgm:presLayoutVars>
      </dgm:prSet>
      <dgm:spPr/>
    </dgm:pt>
    <dgm:pt modelId="{A20210FB-E35A-471A-8BEF-3A44BA4DB79D}" type="pres">
      <dgm:prSet presAssocID="{44C06FE2-7F5D-4CC4-AB00-7CCE5E31321D}" presName="sibTrans" presStyleCnt="0"/>
      <dgm:spPr/>
    </dgm:pt>
    <dgm:pt modelId="{C7D4E30C-4805-4E85-B2F7-62284C0C184B}" type="pres">
      <dgm:prSet presAssocID="{D795CE4D-E95A-47FC-9878-D9A8B31BB9FD}" presName="compNode" presStyleCnt="0"/>
      <dgm:spPr/>
    </dgm:pt>
    <dgm:pt modelId="{C172427C-F383-4949-8679-D02FF72CE4B6}" type="pres">
      <dgm:prSet presAssocID="{D795CE4D-E95A-47FC-9878-D9A8B31BB9FD}" presName="bgRect" presStyleLbl="bgShp" presStyleIdx="1" presStyleCnt="4"/>
      <dgm:spPr/>
    </dgm:pt>
    <dgm:pt modelId="{CE33E36D-2022-40F3-A52D-5B2969B9D9EA}" type="pres">
      <dgm:prSet presAssocID="{D795CE4D-E95A-47FC-9878-D9A8B31BB9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E1677F1-7636-4FDA-8C01-1DE1A3562079}" type="pres">
      <dgm:prSet presAssocID="{D795CE4D-E95A-47FC-9878-D9A8B31BB9FD}" presName="spaceRect" presStyleCnt="0"/>
      <dgm:spPr/>
    </dgm:pt>
    <dgm:pt modelId="{3E7FF5B9-1F18-40C7-AB4C-E25F50B427D5}" type="pres">
      <dgm:prSet presAssocID="{D795CE4D-E95A-47FC-9878-D9A8B31BB9FD}" presName="parTx" presStyleLbl="revTx" presStyleIdx="1" presStyleCnt="4">
        <dgm:presLayoutVars>
          <dgm:chMax val="0"/>
          <dgm:chPref val="0"/>
        </dgm:presLayoutVars>
      </dgm:prSet>
      <dgm:spPr/>
    </dgm:pt>
    <dgm:pt modelId="{7A782CE6-6483-4646-BE64-34FDE4D15ACA}" type="pres">
      <dgm:prSet presAssocID="{B0BF333F-A850-4FA5-B93D-D7868AD527FE}" presName="sibTrans" presStyleCnt="0"/>
      <dgm:spPr/>
    </dgm:pt>
    <dgm:pt modelId="{739CB707-AF22-45F2-B432-826CC08CDFDD}" type="pres">
      <dgm:prSet presAssocID="{0F6B0922-D6D8-48DA-93F0-31F315AF1305}" presName="compNode" presStyleCnt="0"/>
      <dgm:spPr/>
    </dgm:pt>
    <dgm:pt modelId="{BAD11EAC-CEBD-4510-BCBB-5B27B90CBD87}" type="pres">
      <dgm:prSet presAssocID="{0F6B0922-D6D8-48DA-93F0-31F315AF1305}" presName="bgRect" presStyleLbl="bgShp" presStyleIdx="2" presStyleCnt="4"/>
      <dgm:spPr/>
    </dgm:pt>
    <dgm:pt modelId="{24AAF1A9-71E5-4031-A47B-4249D2E2148D}" type="pres">
      <dgm:prSet presAssocID="{0F6B0922-D6D8-48DA-93F0-31F315AF1305}"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54D5727A-995F-4D6F-A3D1-79CCF09570B3}" type="pres">
      <dgm:prSet presAssocID="{0F6B0922-D6D8-48DA-93F0-31F315AF1305}" presName="spaceRect" presStyleCnt="0"/>
      <dgm:spPr/>
    </dgm:pt>
    <dgm:pt modelId="{E7EE9AF5-0894-4DC9-A59F-A167756E2D07}" type="pres">
      <dgm:prSet presAssocID="{0F6B0922-D6D8-48DA-93F0-31F315AF1305}" presName="parTx" presStyleLbl="revTx" presStyleIdx="2" presStyleCnt="4">
        <dgm:presLayoutVars>
          <dgm:chMax val="0"/>
          <dgm:chPref val="0"/>
        </dgm:presLayoutVars>
      </dgm:prSet>
      <dgm:spPr/>
    </dgm:pt>
    <dgm:pt modelId="{5ACC1A66-7723-47B7-8F03-47445685EDCB}" type="pres">
      <dgm:prSet presAssocID="{B4C219B2-DA4C-4CF1-89E2-2193BE3CF7F0}" presName="sibTrans" presStyleCnt="0"/>
      <dgm:spPr/>
    </dgm:pt>
    <dgm:pt modelId="{984D0C53-0561-43CE-B5A0-3869F628AD1D}" type="pres">
      <dgm:prSet presAssocID="{AB9FA6FF-DC23-4C18-BF2D-57A05D7DE06E}" presName="compNode" presStyleCnt="0"/>
      <dgm:spPr/>
    </dgm:pt>
    <dgm:pt modelId="{80E115B1-D727-4BF9-84C9-7B73F7491DBB}" type="pres">
      <dgm:prSet presAssocID="{AB9FA6FF-DC23-4C18-BF2D-57A05D7DE06E}" presName="bgRect" presStyleLbl="bgShp" presStyleIdx="3" presStyleCnt="4"/>
      <dgm:spPr/>
    </dgm:pt>
    <dgm:pt modelId="{D8E613C8-E19F-419B-922D-2ED17164BA64}" type="pres">
      <dgm:prSet presAssocID="{AB9FA6FF-DC23-4C18-BF2D-57A05D7DE06E}"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CB00E45-777C-406E-AF2B-B477D974ADB5}" type="pres">
      <dgm:prSet presAssocID="{AB9FA6FF-DC23-4C18-BF2D-57A05D7DE06E}" presName="spaceRect" presStyleCnt="0"/>
      <dgm:spPr/>
    </dgm:pt>
    <dgm:pt modelId="{7B1C1DE3-F77A-4625-9B30-CCA7ADBB8D9A}" type="pres">
      <dgm:prSet presAssocID="{AB9FA6FF-DC23-4C18-BF2D-57A05D7DE06E}" presName="parTx" presStyleLbl="revTx" presStyleIdx="3" presStyleCnt="4">
        <dgm:presLayoutVars>
          <dgm:chMax val="0"/>
          <dgm:chPref val="0"/>
        </dgm:presLayoutVars>
      </dgm:prSet>
      <dgm:spPr/>
    </dgm:pt>
  </dgm:ptLst>
  <dgm:cxnLst>
    <dgm:cxn modelId="{8EEDEA01-9B6D-4DFF-A02C-B403D7E8C053}" type="presOf" srcId="{AB9FA6FF-DC23-4C18-BF2D-57A05D7DE06E}" destId="{7B1C1DE3-F77A-4625-9B30-CCA7ADBB8D9A}" srcOrd="0" destOrd="0" presId="urn:microsoft.com/office/officeart/2018/2/layout/IconVerticalSolidList"/>
    <dgm:cxn modelId="{DC4FDF36-D0EC-4270-B13C-B6813D8ED2D0}" srcId="{700D5B35-69DD-4B6C-AFDC-C2431EC95E5C}" destId="{AB9FA6FF-DC23-4C18-BF2D-57A05D7DE06E}" srcOrd="3" destOrd="0" parTransId="{54EB193B-5F26-423D-8C3C-B36762A3B8FF}" sibTransId="{9503A888-4F61-432F-9269-04F67C9C305E}"/>
    <dgm:cxn modelId="{85F48D38-63D4-4FCC-9EF3-6A900362E9B7}" type="presOf" srcId="{700D5B35-69DD-4B6C-AFDC-C2431EC95E5C}" destId="{3E2ECDC3-8E67-40A1-B87E-AAC3B1ED04D6}" srcOrd="0" destOrd="0" presId="urn:microsoft.com/office/officeart/2018/2/layout/IconVerticalSolidList"/>
    <dgm:cxn modelId="{D13E7E5C-DF22-466D-85E0-CC9F0CD706DD}" srcId="{700D5B35-69DD-4B6C-AFDC-C2431EC95E5C}" destId="{0F6B0922-D6D8-48DA-93F0-31F315AF1305}" srcOrd="2" destOrd="0" parTransId="{BF716110-D726-4D54-9986-F7C6245BDACE}" sibTransId="{B4C219B2-DA4C-4CF1-89E2-2193BE3CF7F0}"/>
    <dgm:cxn modelId="{77AD9542-CC17-4186-83B7-F24EF46EEE0F}" type="presOf" srcId="{13F0B5CF-01BC-4A1C-AB41-6A933256B7FB}" destId="{C4B63102-A203-4402-B567-72AAC326EFAB}" srcOrd="0" destOrd="0" presId="urn:microsoft.com/office/officeart/2018/2/layout/IconVerticalSolidList"/>
    <dgm:cxn modelId="{9E52DE46-9F1C-4C68-A3E7-EA52B86A745B}" type="presOf" srcId="{D795CE4D-E95A-47FC-9878-D9A8B31BB9FD}" destId="{3E7FF5B9-1F18-40C7-AB4C-E25F50B427D5}" srcOrd="0" destOrd="0" presId="urn:microsoft.com/office/officeart/2018/2/layout/IconVerticalSolidList"/>
    <dgm:cxn modelId="{BD473850-E1FD-4C03-AD86-D4367399BEA7}" type="presOf" srcId="{0F6B0922-D6D8-48DA-93F0-31F315AF1305}" destId="{E7EE9AF5-0894-4DC9-A59F-A167756E2D07}" srcOrd="0" destOrd="0" presId="urn:microsoft.com/office/officeart/2018/2/layout/IconVerticalSolidList"/>
    <dgm:cxn modelId="{D4DAA4C1-05CA-4F4F-97D9-341C4EAE7F87}" srcId="{700D5B35-69DD-4B6C-AFDC-C2431EC95E5C}" destId="{13F0B5CF-01BC-4A1C-AB41-6A933256B7FB}" srcOrd="0" destOrd="0" parTransId="{B776B7E6-4447-4DCC-899F-708C15FCC0DD}" sibTransId="{44C06FE2-7F5D-4CC4-AB00-7CCE5E31321D}"/>
    <dgm:cxn modelId="{3C4D39CF-76DA-48B1-8235-96FA0936FCD2}" srcId="{700D5B35-69DD-4B6C-AFDC-C2431EC95E5C}" destId="{D795CE4D-E95A-47FC-9878-D9A8B31BB9FD}" srcOrd="1" destOrd="0" parTransId="{BA5E7E58-9BA7-4044-8B4F-9266765F0E67}" sibTransId="{B0BF333F-A850-4FA5-B93D-D7868AD527FE}"/>
    <dgm:cxn modelId="{236E26A3-BAA2-42C8-B96A-164A14EE5BE4}" type="presParOf" srcId="{3E2ECDC3-8E67-40A1-B87E-AAC3B1ED04D6}" destId="{66E6BDC8-1E39-49B8-9C86-C22491D9518B}" srcOrd="0" destOrd="0" presId="urn:microsoft.com/office/officeart/2018/2/layout/IconVerticalSolidList"/>
    <dgm:cxn modelId="{EB8A44EF-A3D4-4F04-8E5F-F88C5FA2EC29}" type="presParOf" srcId="{66E6BDC8-1E39-49B8-9C86-C22491D9518B}" destId="{A833CB72-8343-4CDA-B3D6-49EC9F64422B}" srcOrd="0" destOrd="0" presId="urn:microsoft.com/office/officeart/2018/2/layout/IconVerticalSolidList"/>
    <dgm:cxn modelId="{6B7EFEBA-ADF3-42F0-9FC7-589A0444F593}" type="presParOf" srcId="{66E6BDC8-1E39-49B8-9C86-C22491D9518B}" destId="{AB86D5F7-387F-48D0-A18F-51901FC7D88B}" srcOrd="1" destOrd="0" presId="urn:microsoft.com/office/officeart/2018/2/layout/IconVerticalSolidList"/>
    <dgm:cxn modelId="{686DA5C0-7E7B-4734-A4BD-F7E65BF1299C}" type="presParOf" srcId="{66E6BDC8-1E39-49B8-9C86-C22491D9518B}" destId="{9D822542-A383-484E-885D-30FBCCA66DB3}" srcOrd="2" destOrd="0" presId="urn:microsoft.com/office/officeart/2018/2/layout/IconVerticalSolidList"/>
    <dgm:cxn modelId="{30697028-B6A9-4234-B2C3-554118B888E8}" type="presParOf" srcId="{66E6BDC8-1E39-49B8-9C86-C22491D9518B}" destId="{C4B63102-A203-4402-B567-72AAC326EFAB}" srcOrd="3" destOrd="0" presId="urn:microsoft.com/office/officeart/2018/2/layout/IconVerticalSolidList"/>
    <dgm:cxn modelId="{8657D589-8E85-44D5-86A0-321903AADDE0}" type="presParOf" srcId="{3E2ECDC3-8E67-40A1-B87E-AAC3B1ED04D6}" destId="{A20210FB-E35A-471A-8BEF-3A44BA4DB79D}" srcOrd="1" destOrd="0" presId="urn:microsoft.com/office/officeart/2018/2/layout/IconVerticalSolidList"/>
    <dgm:cxn modelId="{33EF65AA-E8CF-4A35-879C-AFE21B200B7D}" type="presParOf" srcId="{3E2ECDC3-8E67-40A1-B87E-AAC3B1ED04D6}" destId="{C7D4E30C-4805-4E85-B2F7-62284C0C184B}" srcOrd="2" destOrd="0" presId="urn:microsoft.com/office/officeart/2018/2/layout/IconVerticalSolidList"/>
    <dgm:cxn modelId="{261F0FF5-2B2D-46B8-AD58-F7E2931BB29C}" type="presParOf" srcId="{C7D4E30C-4805-4E85-B2F7-62284C0C184B}" destId="{C172427C-F383-4949-8679-D02FF72CE4B6}" srcOrd="0" destOrd="0" presId="urn:microsoft.com/office/officeart/2018/2/layout/IconVerticalSolidList"/>
    <dgm:cxn modelId="{E202E284-B8F4-40BF-96EF-44F3AC1A1B87}" type="presParOf" srcId="{C7D4E30C-4805-4E85-B2F7-62284C0C184B}" destId="{CE33E36D-2022-40F3-A52D-5B2969B9D9EA}" srcOrd="1" destOrd="0" presId="urn:microsoft.com/office/officeart/2018/2/layout/IconVerticalSolidList"/>
    <dgm:cxn modelId="{99855206-37D1-466D-B325-75B999DDE892}" type="presParOf" srcId="{C7D4E30C-4805-4E85-B2F7-62284C0C184B}" destId="{EE1677F1-7636-4FDA-8C01-1DE1A3562079}" srcOrd="2" destOrd="0" presId="urn:microsoft.com/office/officeart/2018/2/layout/IconVerticalSolidList"/>
    <dgm:cxn modelId="{C94255E3-37A7-4C9D-9716-19ACCA829722}" type="presParOf" srcId="{C7D4E30C-4805-4E85-B2F7-62284C0C184B}" destId="{3E7FF5B9-1F18-40C7-AB4C-E25F50B427D5}" srcOrd="3" destOrd="0" presId="urn:microsoft.com/office/officeart/2018/2/layout/IconVerticalSolidList"/>
    <dgm:cxn modelId="{92F74E87-7257-4847-A535-3FA5B4BE0306}" type="presParOf" srcId="{3E2ECDC3-8E67-40A1-B87E-AAC3B1ED04D6}" destId="{7A782CE6-6483-4646-BE64-34FDE4D15ACA}" srcOrd="3" destOrd="0" presId="urn:microsoft.com/office/officeart/2018/2/layout/IconVerticalSolidList"/>
    <dgm:cxn modelId="{61A9EC70-4A8C-4E80-8B9E-ACBAD7E93DA6}" type="presParOf" srcId="{3E2ECDC3-8E67-40A1-B87E-AAC3B1ED04D6}" destId="{739CB707-AF22-45F2-B432-826CC08CDFDD}" srcOrd="4" destOrd="0" presId="urn:microsoft.com/office/officeart/2018/2/layout/IconVerticalSolidList"/>
    <dgm:cxn modelId="{C57F649D-F162-4E72-8086-9D87712DEBDF}" type="presParOf" srcId="{739CB707-AF22-45F2-B432-826CC08CDFDD}" destId="{BAD11EAC-CEBD-4510-BCBB-5B27B90CBD87}" srcOrd="0" destOrd="0" presId="urn:microsoft.com/office/officeart/2018/2/layout/IconVerticalSolidList"/>
    <dgm:cxn modelId="{83B90419-37AA-4119-AB72-E0236FF3F040}" type="presParOf" srcId="{739CB707-AF22-45F2-B432-826CC08CDFDD}" destId="{24AAF1A9-71E5-4031-A47B-4249D2E2148D}" srcOrd="1" destOrd="0" presId="urn:microsoft.com/office/officeart/2018/2/layout/IconVerticalSolidList"/>
    <dgm:cxn modelId="{06500D67-E586-4E1F-A61A-765245390635}" type="presParOf" srcId="{739CB707-AF22-45F2-B432-826CC08CDFDD}" destId="{54D5727A-995F-4D6F-A3D1-79CCF09570B3}" srcOrd="2" destOrd="0" presId="urn:microsoft.com/office/officeart/2018/2/layout/IconVerticalSolidList"/>
    <dgm:cxn modelId="{FD2344BE-DA11-45E3-BD45-DDB72AF7E619}" type="presParOf" srcId="{739CB707-AF22-45F2-B432-826CC08CDFDD}" destId="{E7EE9AF5-0894-4DC9-A59F-A167756E2D07}" srcOrd="3" destOrd="0" presId="urn:microsoft.com/office/officeart/2018/2/layout/IconVerticalSolidList"/>
    <dgm:cxn modelId="{BECBB7E8-B6CC-4BD5-B7B5-858605225BA9}" type="presParOf" srcId="{3E2ECDC3-8E67-40A1-B87E-AAC3B1ED04D6}" destId="{5ACC1A66-7723-47B7-8F03-47445685EDCB}" srcOrd="5" destOrd="0" presId="urn:microsoft.com/office/officeart/2018/2/layout/IconVerticalSolidList"/>
    <dgm:cxn modelId="{5766222C-1F06-4CA9-9AB2-149146B78AF7}" type="presParOf" srcId="{3E2ECDC3-8E67-40A1-B87E-AAC3B1ED04D6}" destId="{984D0C53-0561-43CE-B5A0-3869F628AD1D}" srcOrd="6" destOrd="0" presId="urn:microsoft.com/office/officeart/2018/2/layout/IconVerticalSolidList"/>
    <dgm:cxn modelId="{777B25CF-B19B-4B3A-BCE1-84720B41E3E6}" type="presParOf" srcId="{984D0C53-0561-43CE-B5A0-3869F628AD1D}" destId="{80E115B1-D727-4BF9-84C9-7B73F7491DBB}" srcOrd="0" destOrd="0" presId="urn:microsoft.com/office/officeart/2018/2/layout/IconVerticalSolidList"/>
    <dgm:cxn modelId="{368C36CA-F57A-4D20-AC66-866B2FF9EE9C}" type="presParOf" srcId="{984D0C53-0561-43CE-B5A0-3869F628AD1D}" destId="{D8E613C8-E19F-419B-922D-2ED17164BA64}" srcOrd="1" destOrd="0" presId="urn:microsoft.com/office/officeart/2018/2/layout/IconVerticalSolidList"/>
    <dgm:cxn modelId="{C95DC08D-5497-464A-80C4-64D28643A104}" type="presParOf" srcId="{984D0C53-0561-43CE-B5A0-3869F628AD1D}" destId="{0CB00E45-777C-406E-AF2B-B477D974ADB5}" srcOrd="2" destOrd="0" presId="urn:microsoft.com/office/officeart/2018/2/layout/IconVerticalSolidList"/>
    <dgm:cxn modelId="{6CC1A31C-562B-4F2E-B672-4E5C0635A8B4}" type="presParOf" srcId="{984D0C53-0561-43CE-B5A0-3869F628AD1D}" destId="{7B1C1DE3-F77A-4625-9B30-CCA7ADBB8D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E39F2-EDEB-45DC-942B-BBF60F7C638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B452CFA-55E4-4E74-82DF-209AFA06A2F9}">
      <dgm:prSet/>
      <dgm:spPr/>
      <dgm:t>
        <a:bodyPr/>
        <a:lstStyle/>
        <a:p>
          <a:r>
            <a:rPr lang="en-US" b="1" dirty="0"/>
            <a:t>On average:</a:t>
          </a:r>
          <a:endParaRPr lang="en-US" dirty="0"/>
        </a:p>
      </dgm:t>
    </dgm:pt>
    <dgm:pt modelId="{C485077C-EA9D-4F79-A655-62E077AAEBAA}" type="parTrans" cxnId="{648E5A67-E4D0-45CE-8AE4-0C6D1708A28B}">
      <dgm:prSet/>
      <dgm:spPr/>
      <dgm:t>
        <a:bodyPr/>
        <a:lstStyle/>
        <a:p>
          <a:endParaRPr lang="en-US"/>
        </a:p>
      </dgm:t>
    </dgm:pt>
    <dgm:pt modelId="{71637F22-8BC4-421D-92BA-44DA27CCE2BF}" type="sibTrans" cxnId="{648E5A67-E4D0-45CE-8AE4-0C6D1708A28B}">
      <dgm:prSet/>
      <dgm:spPr/>
      <dgm:t>
        <a:bodyPr/>
        <a:lstStyle/>
        <a:p>
          <a:endParaRPr lang="en-US"/>
        </a:p>
      </dgm:t>
    </dgm:pt>
    <dgm:pt modelId="{401C85A8-B508-4696-B6C3-2E9AD9F3FF9B}">
      <dgm:prSet custT="1"/>
      <dgm:spPr/>
      <dgm:t>
        <a:bodyPr/>
        <a:lstStyle/>
        <a:p>
          <a:r>
            <a:rPr lang="en-US" sz="2800" dirty="0"/>
            <a:t>Every corporate job opening attracts 250 resumes</a:t>
          </a:r>
        </a:p>
      </dgm:t>
    </dgm:pt>
    <dgm:pt modelId="{8910E508-DA0A-46CC-8D68-A20F917DB258}" type="parTrans" cxnId="{A93AF48F-F38B-4CBD-AF9F-4C2AFDA7FE88}">
      <dgm:prSet/>
      <dgm:spPr/>
      <dgm:t>
        <a:bodyPr/>
        <a:lstStyle/>
        <a:p>
          <a:endParaRPr lang="en-US"/>
        </a:p>
      </dgm:t>
    </dgm:pt>
    <dgm:pt modelId="{C114CA0D-3158-44A7-80B4-6C9B0FFED53A}" type="sibTrans" cxnId="{A93AF48F-F38B-4CBD-AF9F-4C2AFDA7FE88}">
      <dgm:prSet/>
      <dgm:spPr/>
      <dgm:t>
        <a:bodyPr/>
        <a:lstStyle/>
        <a:p>
          <a:endParaRPr lang="en-US"/>
        </a:p>
      </dgm:t>
    </dgm:pt>
    <dgm:pt modelId="{6306940C-25F1-4618-99AB-2AB065FDFEBE}">
      <dgm:prSet custT="1"/>
      <dgm:spPr/>
      <dgm:t>
        <a:bodyPr/>
        <a:lstStyle/>
        <a:p>
          <a:r>
            <a:rPr lang="en-US" sz="2800" dirty="0"/>
            <a:t>Only 4 to 6 of those 250 people will be called for an interview</a:t>
          </a:r>
        </a:p>
        <a:p>
          <a:endParaRPr lang="en-US" sz="2800" dirty="0"/>
        </a:p>
        <a:p>
          <a:r>
            <a:rPr lang="en-US" sz="2800" dirty="0"/>
            <a:t>Only 1 of those 250 will be offered a job. </a:t>
          </a:r>
        </a:p>
      </dgm:t>
    </dgm:pt>
    <dgm:pt modelId="{3FD0C378-A02A-41EE-B963-C72BEAD4803D}" type="parTrans" cxnId="{F6AB8B0F-0B5B-4BC9-AC53-B9019C94591B}">
      <dgm:prSet/>
      <dgm:spPr/>
      <dgm:t>
        <a:bodyPr/>
        <a:lstStyle/>
        <a:p>
          <a:endParaRPr lang="en-US"/>
        </a:p>
      </dgm:t>
    </dgm:pt>
    <dgm:pt modelId="{77C11AE6-FF62-4879-8CD2-DBA791F21E03}" type="sibTrans" cxnId="{F6AB8B0F-0B5B-4BC9-AC53-B9019C94591B}">
      <dgm:prSet/>
      <dgm:spPr/>
      <dgm:t>
        <a:bodyPr/>
        <a:lstStyle/>
        <a:p>
          <a:endParaRPr lang="en-US"/>
        </a:p>
      </dgm:t>
    </dgm:pt>
    <dgm:pt modelId="{F334B5E2-7AC0-4CB2-927E-489CFCD1DCB0}">
      <dgm:prSet/>
      <dgm:spPr/>
      <dgm:t>
        <a:bodyPr/>
        <a:lstStyle/>
        <a:p>
          <a:pPr algn="r"/>
          <a:br>
            <a:rPr lang="en-US" baseline="0" dirty="0"/>
          </a:br>
          <a:r>
            <a:rPr lang="en-US" baseline="0" dirty="0"/>
            <a:t>Source:  </a:t>
          </a:r>
          <a:r>
            <a:rPr lang="en-US" baseline="0" dirty="0">
              <a:hlinkClick xmlns:r="http://schemas.openxmlformats.org/officeDocument/2006/relationships" r:id="rId1"/>
            </a:rPr>
            <a:t>https://www.glassdoor.com/employers/blog/50-hr-recruiting-stats-make-think/</a:t>
          </a:r>
          <a:r>
            <a:rPr lang="en-US" baseline="0" dirty="0"/>
            <a:t> (</a:t>
          </a:r>
          <a:r>
            <a:rPr lang="en-US" b="0" i="0" dirty="0"/>
            <a:t>January 20, 2015 | Glassdoor Team)</a:t>
          </a:r>
          <a:endParaRPr lang="en-US" dirty="0"/>
        </a:p>
      </dgm:t>
    </dgm:pt>
    <dgm:pt modelId="{ADB5CF20-D4FA-4EBC-A18F-E3A5602406B9}" type="parTrans" cxnId="{F8CA775D-FC75-4B5F-B4D4-D69F55911653}">
      <dgm:prSet/>
      <dgm:spPr/>
      <dgm:t>
        <a:bodyPr/>
        <a:lstStyle/>
        <a:p>
          <a:endParaRPr lang="en-US"/>
        </a:p>
      </dgm:t>
    </dgm:pt>
    <dgm:pt modelId="{D7F16F62-3D60-4414-86C8-0B5D73AA0AAC}" type="sibTrans" cxnId="{F8CA775D-FC75-4B5F-B4D4-D69F55911653}">
      <dgm:prSet/>
      <dgm:spPr/>
      <dgm:t>
        <a:bodyPr/>
        <a:lstStyle/>
        <a:p>
          <a:endParaRPr lang="en-US"/>
        </a:p>
      </dgm:t>
    </dgm:pt>
    <dgm:pt modelId="{97FBB555-0AB4-2441-AFDD-7476D135B572}" type="pres">
      <dgm:prSet presAssocID="{61EE39F2-EDEB-45DC-942B-BBF60F7C6389}" presName="vert0" presStyleCnt="0">
        <dgm:presLayoutVars>
          <dgm:dir/>
          <dgm:animOne val="branch"/>
          <dgm:animLvl val="lvl"/>
        </dgm:presLayoutVars>
      </dgm:prSet>
      <dgm:spPr/>
    </dgm:pt>
    <dgm:pt modelId="{ED790EA9-6F4C-8F4A-AC11-6A9F410C6B6E}" type="pres">
      <dgm:prSet presAssocID="{5B452CFA-55E4-4E74-82DF-209AFA06A2F9}" presName="thickLine" presStyleLbl="alignNode1" presStyleIdx="0" presStyleCnt="1"/>
      <dgm:spPr/>
    </dgm:pt>
    <dgm:pt modelId="{8FCA03D6-774B-0D41-BAAE-5D2D050AF66D}" type="pres">
      <dgm:prSet presAssocID="{5B452CFA-55E4-4E74-82DF-209AFA06A2F9}" presName="horz1" presStyleCnt="0"/>
      <dgm:spPr/>
    </dgm:pt>
    <dgm:pt modelId="{E2F06FB7-36B8-8049-BE60-6BF5198B6F69}" type="pres">
      <dgm:prSet presAssocID="{5B452CFA-55E4-4E74-82DF-209AFA06A2F9}" presName="tx1" presStyleLbl="revTx" presStyleIdx="0" presStyleCnt="4"/>
      <dgm:spPr/>
    </dgm:pt>
    <dgm:pt modelId="{DAD4AB20-13C0-3049-96A7-365B1403AF3C}" type="pres">
      <dgm:prSet presAssocID="{5B452CFA-55E4-4E74-82DF-209AFA06A2F9}" presName="vert1" presStyleCnt="0"/>
      <dgm:spPr/>
    </dgm:pt>
    <dgm:pt modelId="{80196902-40BF-F74B-9F5F-7EC346DD0460}" type="pres">
      <dgm:prSet presAssocID="{401C85A8-B508-4696-B6C3-2E9AD9F3FF9B}" presName="vertSpace2a" presStyleCnt="0"/>
      <dgm:spPr/>
    </dgm:pt>
    <dgm:pt modelId="{CB3EEC76-0CDA-344B-9965-21C2014E33E1}" type="pres">
      <dgm:prSet presAssocID="{401C85A8-B508-4696-B6C3-2E9AD9F3FF9B}" presName="horz2" presStyleCnt="0"/>
      <dgm:spPr/>
    </dgm:pt>
    <dgm:pt modelId="{C0634C51-DE9F-BB4E-BBA2-14D80AB4F4CF}" type="pres">
      <dgm:prSet presAssocID="{401C85A8-B508-4696-B6C3-2E9AD9F3FF9B}" presName="horzSpace2" presStyleCnt="0"/>
      <dgm:spPr/>
    </dgm:pt>
    <dgm:pt modelId="{C2211AEF-45B2-A24A-9F28-ADA9B8C7E118}" type="pres">
      <dgm:prSet presAssocID="{401C85A8-B508-4696-B6C3-2E9AD9F3FF9B}" presName="tx2" presStyleLbl="revTx" presStyleIdx="1" presStyleCnt="4"/>
      <dgm:spPr/>
    </dgm:pt>
    <dgm:pt modelId="{DDF595D5-3A3F-5C41-8171-25F788B79627}" type="pres">
      <dgm:prSet presAssocID="{401C85A8-B508-4696-B6C3-2E9AD9F3FF9B}" presName="vert2" presStyleCnt="0"/>
      <dgm:spPr/>
    </dgm:pt>
    <dgm:pt modelId="{6AC53DC7-BCC6-3545-ACCE-715806C51EAD}" type="pres">
      <dgm:prSet presAssocID="{401C85A8-B508-4696-B6C3-2E9AD9F3FF9B}" presName="thinLine2b" presStyleLbl="callout" presStyleIdx="0" presStyleCnt="3"/>
      <dgm:spPr/>
    </dgm:pt>
    <dgm:pt modelId="{36130ED6-F0CD-D541-8D4F-CC14B51EC521}" type="pres">
      <dgm:prSet presAssocID="{401C85A8-B508-4696-B6C3-2E9AD9F3FF9B}" presName="vertSpace2b" presStyleCnt="0"/>
      <dgm:spPr/>
    </dgm:pt>
    <dgm:pt modelId="{B176D6DB-08A6-0141-A961-C15BA4536CB6}" type="pres">
      <dgm:prSet presAssocID="{6306940C-25F1-4618-99AB-2AB065FDFEBE}" presName="horz2" presStyleCnt="0"/>
      <dgm:spPr/>
    </dgm:pt>
    <dgm:pt modelId="{E5DC4E9E-EB23-9140-8687-9C3641D548C0}" type="pres">
      <dgm:prSet presAssocID="{6306940C-25F1-4618-99AB-2AB065FDFEBE}" presName="horzSpace2" presStyleCnt="0"/>
      <dgm:spPr/>
    </dgm:pt>
    <dgm:pt modelId="{E6A29EEB-3653-B543-8A2A-BFC0CF74AE57}" type="pres">
      <dgm:prSet presAssocID="{6306940C-25F1-4618-99AB-2AB065FDFEBE}" presName="tx2" presStyleLbl="revTx" presStyleIdx="2" presStyleCnt="4"/>
      <dgm:spPr/>
    </dgm:pt>
    <dgm:pt modelId="{55FAEACB-17C1-3441-92C4-CE3980072C2D}" type="pres">
      <dgm:prSet presAssocID="{6306940C-25F1-4618-99AB-2AB065FDFEBE}" presName="vert2" presStyleCnt="0"/>
      <dgm:spPr/>
    </dgm:pt>
    <dgm:pt modelId="{F41B6DD7-3D55-704D-B59F-1E4121531393}" type="pres">
      <dgm:prSet presAssocID="{6306940C-25F1-4618-99AB-2AB065FDFEBE}" presName="thinLine2b" presStyleLbl="callout" presStyleIdx="1" presStyleCnt="3"/>
      <dgm:spPr/>
    </dgm:pt>
    <dgm:pt modelId="{BB5836A2-0139-5F40-A0E9-4D464278881F}" type="pres">
      <dgm:prSet presAssocID="{6306940C-25F1-4618-99AB-2AB065FDFEBE}" presName="vertSpace2b" presStyleCnt="0"/>
      <dgm:spPr/>
    </dgm:pt>
    <dgm:pt modelId="{88ADC8F7-7E96-0B4D-B263-B70E08522308}" type="pres">
      <dgm:prSet presAssocID="{F334B5E2-7AC0-4CB2-927E-489CFCD1DCB0}" presName="horz2" presStyleCnt="0"/>
      <dgm:spPr/>
    </dgm:pt>
    <dgm:pt modelId="{DBE1CB64-EC40-E84C-881D-1B8669FE2068}" type="pres">
      <dgm:prSet presAssocID="{F334B5E2-7AC0-4CB2-927E-489CFCD1DCB0}" presName="horzSpace2" presStyleCnt="0"/>
      <dgm:spPr/>
    </dgm:pt>
    <dgm:pt modelId="{77B0AEF4-8B73-564D-A1C1-D5D71A490E51}" type="pres">
      <dgm:prSet presAssocID="{F334B5E2-7AC0-4CB2-927E-489CFCD1DCB0}" presName="tx2" presStyleLbl="revTx" presStyleIdx="3" presStyleCnt="4" custLinFactNeighborX="1327" custLinFactNeighborY="28623"/>
      <dgm:spPr/>
    </dgm:pt>
    <dgm:pt modelId="{057672FE-CFA5-084B-BCB9-C013AD5D77C3}" type="pres">
      <dgm:prSet presAssocID="{F334B5E2-7AC0-4CB2-927E-489CFCD1DCB0}" presName="vert2" presStyleCnt="0"/>
      <dgm:spPr/>
    </dgm:pt>
    <dgm:pt modelId="{F138D7CE-2689-AC4C-BA26-1E6F78941D14}" type="pres">
      <dgm:prSet presAssocID="{F334B5E2-7AC0-4CB2-927E-489CFCD1DCB0}" presName="thinLine2b" presStyleLbl="callout" presStyleIdx="2" presStyleCnt="3"/>
      <dgm:spPr/>
    </dgm:pt>
    <dgm:pt modelId="{C2482C26-8C0A-1A48-B0EA-3BA4B32CB9BD}" type="pres">
      <dgm:prSet presAssocID="{F334B5E2-7AC0-4CB2-927E-489CFCD1DCB0}" presName="vertSpace2b" presStyleCnt="0"/>
      <dgm:spPr/>
    </dgm:pt>
  </dgm:ptLst>
  <dgm:cxnLst>
    <dgm:cxn modelId="{F6AB8B0F-0B5B-4BC9-AC53-B9019C94591B}" srcId="{5B452CFA-55E4-4E74-82DF-209AFA06A2F9}" destId="{6306940C-25F1-4618-99AB-2AB065FDFEBE}" srcOrd="1" destOrd="0" parTransId="{3FD0C378-A02A-41EE-B963-C72BEAD4803D}" sibTransId="{77C11AE6-FF62-4879-8CD2-DBA791F21E03}"/>
    <dgm:cxn modelId="{8293632C-3F6D-2E4A-B3DB-3B40F845098E}" type="presOf" srcId="{401C85A8-B508-4696-B6C3-2E9AD9F3FF9B}" destId="{C2211AEF-45B2-A24A-9F28-ADA9B8C7E118}" srcOrd="0" destOrd="0" presId="urn:microsoft.com/office/officeart/2008/layout/LinedList"/>
    <dgm:cxn modelId="{F8CA775D-FC75-4B5F-B4D4-D69F55911653}" srcId="{5B452CFA-55E4-4E74-82DF-209AFA06A2F9}" destId="{F334B5E2-7AC0-4CB2-927E-489CFCD1DCB0}" srcOrd="2" destOrd="0" parTransId="{ADB5CF20-D4FA-4EBC-A18F-E3A5602406B9}" sibTransId="{D7F16F62-3D60-4414-86C8-0B5D73AA0AAC}"/>
    <dgm:cxn modelId="{D2D7395E-E6B6-AB45-B147-EF1BB0659886}" type="presOf" srcId="{6306940C-25F1-4618-99AB-2AB065FDFEBE}" destId="{E6A29EEB-3653-B543-8A2A-BFC0CF74AE57}" srcOrd="0" destOrd="0" presId="urn:microsoft.com/office/officeart/2008/layout/LinedList"/>
    <dgm:cxn modelId="{648E5A67-E4D0-45CE-8AE4-0C6D1708A28B}" srcId="{61EE39F2-EDEB-45DC-942B-BBF60F7C6389}" destId="{5B452CFA-55E4-4E74-82DF-209AFA06A2F9}" srcOrd="0" destOrd="0" parTransId="{C485077C-EA9D-4F79-A655-62E077AAEBAA}" sibTransId="{71637F22-8BC4-421D-92BA-44DA27CCE2BF}"/>
    <dgm:cxn modelId="{5D604B75-7B98-DB45-8A63-24C03D9909E2}" type="presOf" srcId="{5B452CFA-55E4-4E74-82DF-209AFA06A2F9}" destId="{E2F06FB7-36B8-8049-BE60-6BF5198B6F69}" srcOrd="0" destOrd="0" presId="urn:microsoft.com/office/officeart/2008/layout/LinedList"/>
    <dgm:cxn modelId="{A93AF48F-F38B-4CBD-AF9F-4C2AFDA7FE88}" srcId="{5B452CFA-55E4-4E74-82DF-209AFA06A2F9}" destId="{401C85A8-B508-4696-B6C3-2E9AD9F3FF9B}" srcOrd="0" destOrd="0" parTransId="{8910E508-DA0A-46CC-8D68-A20F917DB258}" sibTransId="{C114CA0D-3158-44A7-80B4-6C9B0FFED53A}"/>
    <dgm:cxn modelId="{E13273D5-6CE7-AF49-90BF-F037EF8D4C9E}" type="presOf" srcId="{61EE39F2-EDEB-45DC-942B-BBF60F7C6389}" destId="{97FBB555-0AB4-2441-AFDD-7476D135B572}" srcOrd="0" destOrd="0" presId="urn:microsoft.com/office/officeart/2008/layout/LinedList"/>
    <dgm:cxn modelId="{42DC30E7-D357-4444-AB26-8F695FCFDD20}" type="presOf" srcId="{F334B5E2-7AC0-4CB2-927E-489CFCD1DCB0}" destId="{77B0AEF4-8B73-564D-A1C1-D5D71A490E51}" srcOrd="0" destOrd="0" presId="urn:microsoft.com/office/officeart/2008/layout/LinedList"/>
    <dgm:cxn modelId="{1E9F24A1-73AB-824B-851C-AD0C6C4A5C97}" type="presParOf" srcId="{97FBB555-0AB4-2441-AFDD-7476D135B572}" destId="{ED790EA9-6F4C-8F4A-AC11-6A9F410C6B6E}" srcOrd="0" destOrd="0" presId="urn:microsoft.com/office/officeart/2008/layout/LinedList"/>
    <dgm:cxn modelId="{6468D24D-C862-4C41-943F-1B70CACAD405}" type="presParOf" srcId="{97FBB555-0AB4-2441-AFDD-7476D135B572}" destId="{8FCA03D6-774B-0D41-BAAE-5D2D050AF66D}" srcOrd="1" destOrd="0" presId="urn:microsoft.com/office/officeart/2008/layout/LinedList"/>
    <dgm:cxn modelId="{0C168D80-D165-2246-966D-ED17E5EC36F9}" type="presParOf" srcId="{8FCA03D6-774B-0D41-BAAE-5D2D050AF66D}" destId="{E2F06FB7-36B8-8049-BE60-6BF5198B6F69}" srcOrd="0" destOrd="0" presId="urn:microsoft.com/office/officeart/2008/layout/LinedList"/>
    <dgm:cxn modelId="{E0663587-5D39-C94C-B10E-6F68F45E6F7D}" type="presParOf" srcId="{8FCA03D6-774B-0D41-BAAE-5D2D050AF66D}" destId="{DAD4AB20-13C0-3049-96A7-365B1403AF3C}" srcOrd="1" destOrd="0" presId="urn:microsoft.com/office/officeart/2008/layout/LinedList"/>
    <dgm:cxn modelId="{547D5B25-F782-174E-8B9B-C8206B143F52}" type="presParOf" srcId="{DAD4AB20-13C0-3049-96A7-365B1403AF3C}" destId="{80196902-40BF-F74B-9F5F-7EC346DD0460}" srcOrd="0" destOrd="0" presId="urn:microsoft.com/office/officeart/2008/layout/LinedList"/>
    <dgm:cxn modelId="{1848AF30-CFFD-7242-A8AC-BCAF2393D21F}" type="presParOf" srcId="{DAD4AB20-13C0-3049-96A7-365B1403AF3C}" destId="{CB3EEC76-0CDA-344B-9965-21C2014E33E1}" srcOrd="1" destOrd="0" presId="urn:microsoft.com/office/officeart/2008/layout/LinedList"/>
    <dgm:cxn modelId="{3C05E06B-48E6-214A-B717-9827BC84B867}" type="presParOf" srcId="{CB3EEC76-0CDA-344B-9965-21C2014E33E1}" destId="{C0634C51-DE9F-BB4E-BBA2-14D80AB4F4CF}" srcOrd="0" destOrd="0" presId="urn:microsoft.com/office/officeart/2008/layout/LinedList"/>
    <dgm:cxn modelId="{61BF1E6F-21CD-E148-A283-ADA53B8CAD8E}" type="presParOf" srcId="{CB3EEC76-0CDA-344B-9965-21C2014E33E1}" destId="{C2211AEF-45B2-A24A-9F28-ADA9B8C7E118}" srcOrd="1" destOrd="0" presId="urn:microsoft.com/office/officeart/2008/layout/LinedList"/>
    <dgm:cxn modelId="{6217C737-46F9-D545-9B9A-03FC385D7F2A}" type="presParOf" srcId="{CB3EEC76-0CDA-344B-9965-21C2014E33E1}" destId="{DDF595D5-3A3F-5C41-8171-25F788B79627}" srcOrd="2" destOrd="0" presId="urn:microsoft.com/office/officeart/2008/layout/LinedList"/>
    <dgm:cxn modelId="{C6747302-98D0-EE46-A0AB-41FDAAB4899A}" type="presParOf" srcId="{DAD4AB20-13C0-3049-96A7-365B1403AF3C}" destId="{6AC53DC7-BCC6-3545-ACCE-715806C51EAD}" srcOrd="2" destOrd="0" presId="urn:microsoft.com/office/officeart/2008/layout/LinedList"/>
    <dgm:cxn modelId="{E1C0A9EE-0484-9046-AB44-7FD57C83633F}" type="presParOf" srcId="{DAD4AB20-13C0-3049-96A7-365B1403AF3C}" destId="{36130ED6-F0CD-D541-8D4F-CC14B51EC521}" srcOrd="3" destOrd="0" presId="urn:microsoft.com/office/officeart/2008/layout/LinedList"/>
    <dgm:cxn modelId="{A0D056BC-46A3-CF4A-B137-841EE49576C7}" type="presParOf" srcId="{DAD4AB20-13C0-3049-96A7-365B1403AF3C}" destId="{B176D6DB-08A6-0141-A961-C15BA4536CB6}" srcOrd="4" destOrd="0" presId="urn:microsoft.com/office/officeart/2008/layout/LinedList"/>
    <dgm:cxn modelId="{3D4C9BFB-E1C8-EC45-A9EA-9CBDA74827B3}" type="presParOf" srcId="{B176D6DB-08A6-0141-A961-C15BA4536CB6}" destId="{E5DC4E9E-EB23-9140-8687-9C3641D548C0}" srcOrd="0" destOrd="0" presId="urn:microsoft.com/office/officeart/2008/layout/LinedList"/>
    <dgm:cxn modelId="{62647B0D-C54A-464E-ACE1-ADFD58DE5635}" type="presParOf" srcId="{B176D6DB-08A6-0141-A961-C15BA4536CB6}" destId="{E6A29EEB-3653-B543-8A2A-BFC0CF74AE57}" srcOrd="1" destOrd="0" presId="urn:microsoft.com/office/officeart/2008/layout/LinedList"/>
    <dgm:cxn modelId="{28342585-8C2A-2847-9FA3-7FE69CFF5C97}" type="presParOf" srcId="{B176D6DB-08A6-0141-A961-C15BA4536CB6}" destId="{55FAEACB-17C1-3441-92C4-CE3980072C2D}" srcOrd="2" destOrd="0" presId="urn:microsoft.com/office/officeart/2008/layout/LinedList"/>
    <dgm:cxn modelId="{2EAA2627-9CE2-CD40-A4BE-988679569B91}" type="presParOf" srcId="{DAD4AB20-13C0-3049-96A7-365B1403AF3C}" destId="{F41B6DD7-3D55-704D-B59F-1E4121531393}" srcOrd="5" destOrd="0" presId="urn:microsoft.com/office/officeart/2008/layout/LinedList"/>
    <dgm:cxn modelId="{A49E3C49-1815-3B45-BE7D-466E5E434B28}" type="presParOf" srcId="{DAD4AB20-13C0-3049-96A7-365B1403AF3C}" destId="{BB5836A2-0139-5F40-A0E9-4D464278881F}" srcOrd="6" destOrd="0" presId="urn:microsoft.com/office/officeart/2008/layout/LinedList"/>
    <dgm:cxn modelId="{B15DCCC2-E966-D146-A447-5A6DA15AC14A}" type="presParOf" srcId="{DAD4AB20-13C0-3049-96A7-365B1403AF3C}" destId="{88ADC8F7-7E96-0B4D-B263-B70E08522308}" srcOrd="7" destOrd="0" presId="urn:microsoft.com/office/officeart/2008/layout/LinedList"/>
    <dgm:cxn modelId="{0A576B93-D996-2B44-AA75-59CC6B93AD58}" type="presParOf" srcId="{88ADC8F7-7E96-0B4D-B263-B70E08522308}" destId="{DBE1CB64-EC40-E84C-881D-1B8669FE2068}" srcOrd="0" destOrd="0" presId="urn:microsoft.com/office/officeart/2008/layout/LinedList"/>
    <dgm:cxn modelId="{D7EC788C-BDF9-3948-AAE1-5CFB80E236EF}" type="presParOf" srcId="{88ADC8F7-7E96-0B4D-B263-B70E08522308}" destId="{77B0AEF4-8B73-564D-A1C1-D5D71A490E51}" srcOrd="1" destOrd="0" presId="urn:microsoft.com/office/officeart/2008/layout/LinedList"/>
    <dgm:cxn modelId="{3DC3D500-BBA3-6348-80E8-4FBF30709F65}" type="presParOf" srcId="{88ADC8F7-7E96-0B4D-B263-B70E08522308}" destId="{057672FE-CFA5-084B-BCB9-C013AD5D77C3}" srcOrd="2" destOrd="0" presId="urn:microsoft.com/office/officeart/2008/layout/LinedList"/>
    <dgm:cxn modelId="{046D3D5C-69AC-914B-9BC6-8020E6BD1419}" type="presParOf" srcId="{DAD4AB20-13C0-3049-96A7-365B1403AF3C}" destId="{F138D7CE-2689-AC4C-BA26-1E6F78941D14}" srcOrd="8" destOrd="0" presId="urn:microsoft.com/office/officeart/2008/layout/LinedList"/>
    <dgm:cxn modelId="{8CDFF05A-6DB1-344E-8548-0E2785496160}" type="presParOf" srcId="{DAD4AB20-13C0-3049-96A7-365B1403AF3C}" destId="{C2482C26-8C0A-1A48-B0EA-3BA4B32CB9B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D3651-659F-42FB-847B-93C7315AC5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BD714E-5310-48FD-B890-2C7641003DAE}">
      <dgm:prSet/>
      <dgm:spPr/>
      <dgm:t>
        <a:bodyPr/>
        <a:lstStyle/>
        <a:p>
          <a:r>
            <a:rPr lang="en-US" dirty="0"/>
            <a:t>Monster.com</a:t>
          </a:r>
        </a:p>
      </dgm:t>
    </dgm:pt>
    <dgm:pt modelId="{94DA0A43-7D47-4CAB-966C-49D0E315A05C}" type="parTrans" cxnId="{13679290-BAB2-463C-B6A1-45FABC2A7299}">
      <dgm:prSet/>
      <dgm:spPr/>
      <dgm:t>
        <a:bodyPr/>
        <a:lstStyle/>
        <a:p>
          <a:endParaRPr lang="en-US"/>
        </a:p>
      </dgm:t>
    </dgm:pt>
    <dgm:pt modelId="{FDA81BD4-9AC1-4BA3-BA18-9DC4C9F8FA9C}" type="sibTrans" cxnId="{13679290-BAB2-463C-B6A1-45FABC2A7299}">
      <dgm:prSet/>
      <dgm:spPr/>
      <dgm:t>
        <a:bodyPr/>
        <a:lstStyle/>
        <a:p>
          <a:endParaRPr lang="en-US"/>
        </a:p>
      </dgm:t>
    </dgm:pt>
    <dgm:pt modelId="{14A778FC-2517-42A9-9864-19678A95CEEB}">
      <dgm:prSet/>
      <dgm:spPr/>
      <dgm:t>
        <a:bodyPr/>
        <a:lstStyle/>
        <a:p>
          <a:r>
            <a:rPr lang="en-US" dirty="0"/>
            <a:t>Glassdoor.com</a:t>
          </a:r>
        </a:p>
      </dgm:t>
    </dgm:pt>
    <dgm:pt modelId="{95D7B9FF-46E9-49CC-ADB4-EA1F5A461065}" type="parTrans" cxnId="{239D6659-CA43-49F3-B5F0-F2445B8440D6}">
      <dgm:prSet/>
      <dgm:spPr/>
      <dgm:t>
        <a:bodyPr/>
        <a:lstStyle/>
        <a:p>
          <a:endParaRPr lang="en-US"/>
        </a:p>
      </dgm:t>
    </dgm:pt>
    <dgm:pt modelId="{5C93B617-C4D6-466C-8541-4A3A583FE0FA}" type="sibTrans" cxnId="{239D6659-CA43-49F3-B5F0-F2445B8440D6}">
      <dgm:prSet/>
      <dgm:spPr/>
      <dgm:t>
        <a:bodyPr/>
        <a:lstStyle/>
        <a:p>
          <a:endParaRPr lang="en-US"/>
        </a:p>
      </dgm:t>
    </dgm:pt>
    <dgm:pt modelId="{65E7C590-AB2D-D348-8FB1-729FE6DAEA45}">
      <dgm:prSet/>
      <dgm:spPr/>
      <dgm:t>
        <a:bodyPr/>
        <a:lstStyle/>
        <a:p>
          <a:r>
            <a:rPr lang="en-US" dirty="0"/>
            <a:t>Indeed.com</a:t>
          </a:r>
        </a:p>
      </dgm:t>
    </dgm:pt>
    <dgm:pt modelId="{C404BA95-E2C2-AB49-A23C-77E32093B96D}" type="parTrans" cxnId="{45F42555-16F9-A241-88E9-6CA83D4682D2}">
      <dgm:prSet/>
      <dgm:spPr/>
    </dgm:pt>
    <dgm:pt modelId="{FAA11F96-B944-D849-A39A-9D612605009E}" type="sibTrans" cxnId="{45F42555-16F9-A241-88E9-6CA83D4682D2}">
      <dgm:prSet/>
      <dgm:spPr/>
    </dgm:pt>
    <dgm:pt modelId="{4758D34C-AF8E-2E46-BC54-D3EE1B06429C}" type="pres">
      <dgm:prSet presAssocID="{85FD3651-659F-42FB-847B-93C7315AC51C}" presName="linear" presStyleCnt="0">
        <dgm:presLayoutVars>
          <dgm:animLvl val="lvl"/>
          <dgm:resizeHandles val="exact"/>
        </dgm:presLayoutVars>
      </dgm:prSet>
      <dgm:spPr/>
    </dgm:pt>
    <dgm:pt modelId="{D23737E2-58A0-F945-A360-BC7B8B25EAC0}" type="pres">
      <dgm:prSet presAssocID="{DCBD714E-5310-48FD-B890-2C7641003DAE}" presName="parentText" presStyleLbl="node1" presStyleIdx="0" presStyleCnt="3">
        <dgm:presLayoutVars>
          <dgm:chMax val="0"/>
          <dgm:bulletEnabled val="1"/>
        </dgm:presLayoutVars>
      </dgm:prSet>
      <dgm:spPr/>
    </dgm:pt>
    <dgm:pt modelId="{A65ED4CB-68C9-1B4B-8B0C-DACCFCF6B894}" type="pres">
      <dgm:prSet presAssocID="{FDA81BD4-9AC1-4BA3-BA18-9DC4C9F8FA9C}" presName="spacer" presStyleCnt="0"/>
      <dgm:spPr/>
    </dgm:pt>
    <dgm:pt modelId="{40D6CD1B-C129-0245-B34C-77EC131EEB5D}" type="pres">
      <dgm:prSet presAssocID="{65E7C590-AB2D-D348-8FB1-729FE6DAEA45}" presName="parentText" presStyleLbl="node1" presStyleIdx="1" presStyleCnt="3">
        <dgm:presLayoutVars>
          <dgm:chMax val="0"/>
          <dgm:bulletEnabled val="1"/>
        </dgm:presLayoutVars>
      </dgm:prSet>
      <dgm:spPr/>
    </dgm:pt>
    <dgm:pt modelId="{3D6F4C21-AC40-984D-B370-DD9D054BA9A5}" type="pres">
      <dgm:prSet presAssocID="{FAA11F96-B944-D849-A39A-9D612605009E}" presName="spacer" presStyleCnt="0"/>
      <dgm:spPr/>
    </dgm:pt>
    <dgm:pt modelId="{C2AFCC53-FD9E-FC40-A019-6DD5021D7FD8}" type="pres">
      <dgm:prSet presAssocID="{14A778FC-2517-42A9-9864-19678A95CEEB}" presName="parentText" presStyleLbl="node1" presStyleIdx="2" presStyleCnt="3">
        <dgm:presLayoutVars>
          <dgm:chMax val="0"/>
          <dgm:bulletEnabled val="1"/>
        </dgm:presLayoutVars>
      </dgm:prSet>
      <dgm:spPr/>
    </dgm:pt>
  </dgm:ptLst>
  <dgm:cxnLst>
    <dgm:cxn modelId="{A1F5733E-7346-5A41-8CEF-E42D52616B0B}" type="presOf" srcId="{14A778FC-2517-42A9-9864-19678A95CEEB}" destId="{C2AFCC53-FD9E-FC40-A019-6DD5021D7FD8}" srcOrd="0" destOrd="0" presId="urn:microsoft.com/office/officeart/2005/8/layout/vList2"/>
    <dgm:cxn modelId="{D2110868-CCE9-D446-AB4E-A953E121A786}" type="presOf" srcId="{85FD3651-659F-42FB-847B-93C7315AC51C}" destId="{4758D34C-AF8E-2E46-BC54-D3EE1B06429C}" srcOrd="0" destOrd="0" presId="urn:microsoft.com/office/officeart/2005/8/layout/vList2"/>
    <dgm:cxn modelId="{45F42555-16F9-A241-88E9-6CA83D4682D2}" srcId="{85FD3651-659F-42FB-847B-93C7315AC51C}" destId="{65E7C590-AB2D-D348-8FB1-729FE6DAEA45}" srcOrd="1" destOrd="0" parTransId="{C404BA95-E2C2-AB49-A23C-77E32093B96D}" sibTransId="{FAA11F96-B944-D849-A39A-9D612605009E}"/>
    <dgm:cxn modelId="{239D6659-CA43-49F3-B5F0-F2445B8440D6}" srcId="{85FD3651-659F-42FB-847B-93C7315AC51C}" destId="{14A778FC-2517-42A9-9864-19678A95CEEB}" srcOrd="2" destOrd="0" parTransId="{95D7B9FF-46E9-49CC-ADB4-EA1F5A461065}" sibTransId="{5C93B617-C4D6-466C-8541-4A3A583FE0FA}"/>
    <dgm:cxn modelId="{13679290-BAB2-463C-B6A1-45FABC2A7299}" srcId="{85FD3651-659F-42FB-847B-93C7315AC51C}" destId="{DCBD714E-5310-48FD-B890-2C7641003DAE}" srcOrd="0" destOrd="0" parTransId="{94DA0A43-7D47-4CAB-966C-49D0E315A05C}" sibTransId="{FDA81BD4-9AC1-4BA3-BA18-9DC4C9F8FA9C}"/>
    <dgm:cxn modelId="{38F468DE-8022-7D44-B1B9-57190F952890}" type="presOf" srcId="{DCBD714E-5310-48FD-B890-2C7641003DAE}" destId="{D23737E2-58A0-F945-A360-BC7B8B25EAC0}" srcOrd="0" destOrd="0" presId="urn:microsoft.com/office/officeart/2005/8/layout/vList2"/>
    <dgm:cxn modelId="{D70A73EE-ECD3-2946-8B74-F270827773E4}" type="presOf" srcId="{65E7C590-AB2D-D348-8FB1-729FE6DAEA45}" destId="{40D6CD1B-C129-0245-B34C-77EC131EEB5D}" srcOrd="0" destOrd="0" presId="urn:microsoft.com/office/officeart/2005/8/layout/vList2"/>
    <dgm:cxn modelId="{BF965AC2-C4A3-EA44-B697-686DE2DEB978}" type="presParOf" srcId="{4758D34C-AF8E-2E46-BC54-D3EE1B06429C}" destId="{D23737E2-58A0-F945-A360-BC7B8B25EAC0}" srcOrd="0" destOrd="0" presId="urn:microsoft.com/office/officeart/2005/8/layout/vList2"/>
    <dgm:cxn modelId="{009C9406-F33E-2D48-89C0-3D62FDAE9C5E}" type="presParOf" srcId="{4758D34C-AF8E-2E46-BC54-D3EE1B06429C}" destId="{A65ED4CB-68C9-1B4B-8B0C-DACCFCF6B894}" srcOrd="1" destOrd="0" presId="urn:microsoft.com/office/officeart/2005/8/layout/vList2"/>
    <dgm:cxn modelId="{0F6474A3-3B09-2944-A238-E1AB395262F1}" type="presParOf" srcId="{4758D34C-AF8E-2E46-BC54-D3EE1B06429C}" destId="{40D6CD1B-C129-0245-B34C-77EC131EEB5D}" srcOrd="2" destOrd="0" presId="urn:microsoft.com/office/officeart/2005/8/layout/vList2"/>
    <dgm:cxn modelId="{A388AC2F-567E-BB4A-8336-2025F15C41C0}" type="presParOf" srcId="{4758D34C-AF8E-2E46-BC54-D3EE1B06429C}" destId="{3D6F4C21-AC40-984D-B370-DD9D054BA9A5}" srcOrd="3" destOrd="0" presId="urn:microsoft.com/office/officeart/2005/8/layout/vList2"/>
    <dgm:cxn modelId="{2E741ACA-7F88-2140-9C20-8D58D0211B39}" type="presParOf" srcId="{4758D34C-AF8E-2E46-BC54-D3EE1B06429C}" destId="{C2AFCC53-FD9E-FC40-A019-6DD5021D7FD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C9E37-098B-4198-B4CE-B850004EDA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3BA695-6632-4C1B-9A36-9C250BEDF0D2}">
      <dgm:prSet/>
      <dgm:spPr/>
      <dgm:t>
        <a:bodyPr/>
        <a:lstStyle/>
        <a:p>
          <a:pPr>
            <a:lnSpc>
              <a:spcPct val="100000"/>
            </a:lnSpc>
          </a:pPr>
          <a:r>
            <a:rPr lang="en-US" dirty="0"/>
            <a:t>Keep a pdf of each resume you send out and to who</a:t>
          </a:r>
        </a:p>
        <a:p>
          <a:pPr>
            <a:lnSpc>
              <a:spcPct val="100000"/>
            </a:lnSpc>
          </a:pPr>
          <a:r>
            <a:rPr lang="en-US" dirty="0"/>
            <a:t>Research and make notes of the company</a:t>
          </a:r>
        </a:p>
      </dgm:t>
    </dgm:pt>
    <dgm:pt modelId="{84CBFF90-048E-4664-A93E-6EC4F2896AB9}" type="parTrans" cxnId="{B42B9BF3-48CE-4A3F-AB29-842DA375C7C2}">
      <dgm:prSet/>
      <dgm:spPr/>
      <dgm:t>
        <a:bodyPr/>
        <a:lstStyle/>
        <a:p>
          <a:endParaRPr lang="en-US"/>
        </a:p>
      </dgm:t>
    </dgm:pt>
    <dgm:pt modelId="{50FEED42-BCAB-45A0-AADD-61EED275AE6A}" type="sibTrans" cxnId="{B42B9BF3-48CE-4A3F-AB29-842DA375C7C2}">
      <dgm:prSet/>
      <dgm:spPr/>
      <dgm:t>
        <a:bodyPr/>
        <a:lstStyle/>
        <a:p>
          <a:pPr>
            <a:lnSpc>
              <a:spcPct val="100000"/>
            </a:lnSpc>
          </a:pPr>
          <a:endParaRPr lang="en-US"/>
        </a:p>
      </dgm:t>
    </dgm:pt>
    <dgm:pt modelId="{CABE2F14-A4BE-4CF1-854C-40E4E70CD41A}">
      <dgm:prSet/>
      <dgm:spPr/>
      <dgm:t>
        <a:bodyPr/>
        <a:lstStyle/>
        <a:p>
          <a:pPr>
            <a:lnSpc>
              <a:spcPct val="100000"/>
            </a:lnSpc>
          </a:pPr>
          <a:r>
            <a:rPr lang="en-US" dirty="0"/>
            <a:t>Track who you sent it to</a:t>
          </a:r>
        </a:p>
      </dgm:t>
    </dgm:pt>
    <dgm:pt modelId="{C0145A1C-A31B-4D20-87BC-96C0CAE07A3C}" type="parTrans" cxnId="{90D89276-425D-4BF0-AA1E-C83F54ECB646}">
      <dgm:prSet/>
      <dgm:spPr/>
      <dgm:t>
        <a:bodyPr/>
        <a:lstStyle/>
        <a:p>
          <a:endParaRPr lang="en-US"/>
        </a:p>
      </dgm:t>
    </dgm:pt>
    <dgm:pt modelId="{2CAC2BA1-596B-40F2-B134-D916D3BD702F}" type="sibTrans" cxnId="{90D89276-425D-4BF0-AA1E-C83F54ECB646}">
      <dgm:prSet/>
      <dgm:spPr/>
      <dgm:t>
        <a:bodyPr/>
        <a:lstStyle/>
        <a:p>
          <a:pPr>
            <a:lnSpc>
              <a:spcPct val="100000"/>
            </a:lnSpc>
          </a:pPr>
          <a:endParaRPr lang="en-US"/>
        </a:p>
      </dgm:t>
    </dgm:pt>
    <dgm:pt modelId="{289EA896-9CB5-4C20-A19D-127A04915C3E}">
      <dgm:prSet/>
      <dgm:spPr/>
      <dgm:t>
        <a:bodyPr/>
        <a:lstStyle/>
        <a:p>
          <a:pPr>
            <a:lnSpc>
              <a:spcPct val="100000"/>
            </a:lnSpc>
          </a:pPr>
          <a:r>
            <a:rPr lang="en-US" dirty="0"/>
            <a:t>Track any calls from  or to</a:t>
          </a:r>
        </a:p>
      </dgm:t>
    </dgm:pt>
    <dgm:pt modelId="{F5FCA75F-FD79-4885-B14F-AE9C3E8F5E2D}" type="parTrans" cxnId="{38CB2C21-FA6D-498B-80E3-1EE046207EE2}">
      <dgm:prSet/>
      <dgm:spPr/>
      <dgm:t>
        <a:bodyPr/>
        <a:lstStyle/>
        <a:p>
          <a:endParaRPr lang="en-US"/>
        </a:p>
      </dgm:t>
    </dgm:pt>
    <dgm:pt modelId="{D4AB4BC1-F65B-4FF3-96A3-2664AF0FBABA}" type="sibTrans" cxnId="{38CB2C21-FA6D-498B-80E3-1EE046207EE2}">
      <dgm:prSet/>
      <dgm:spPr/>
      <dgm:t>
        <a:bodyPr/>
        <a:lstStyle/>
        <a:p>
          <a:pPr>
            <a:lnSpc>
              <a:spcPct val="100000"/>
            </a:lnSpc>
          </a:pPr>
          <a:endParaRPr lang="en-US"/>
        </a:p>
      </dgm:t>
    </dgm:pt>
    <dgm:pt modelId="{A3EA01A6-1997-43A5-B7B9-4E12D6B4A854}">
      <dgm:prSet/>
      <dgm:spPr/>
      <dgm:t>
        <a:bodyPr/>
        <a:lstStyle/>
        <a:p>
          <a:pPr>
            <a:lnSpc>
              <a:spcPct val="100000"/>
            </a:lnSpc>
          </a:pPr>
          <a:r>
            <a:rPr lang="en-US" dirty="0"/>
            <a:t>Track- do you mind if I contact you again in a month to see if a you have any openings or suggestions ? </a:t>
          </a:r>
        </a:p>
      </dgm:t>
    </dgm:pt>
    <dgm:pt modelId="{B4C723AE-687E-4D4D-9BF0-4AD23DF59214}" type="parTrans" cxnId="{E5935AC5-16FC-4C0F-8957-4EB29CB80D50}">
      <dgm:prSet/>
      <dgm:spPr/>
      <dgm:t>
        <a:bodyPr/>
        <a:lstStyle/>
        <a:p>
          <a:endParaRPr lang="en-US"/>
        </a:p>
      </dgm:t>
    </dgm:pt>
    <dgm:pt modelId="{0D2F89FB-7D45-4826-9553-EC8F4EB9E58A}" type="sibTrans" cxnId="{E5935AC5-16FC-4C0F-8957-4EB29CB80D50}">
      <dgm:prSet/>
      <dgm:spPr/>
      <dgm:t>
        <a:bodyPr/>
        <a:lstStyle/>
        <a:p>
          <a:endParaRPr lang="en-US"/>
        </a:p>
      </dgm:t>
    </dgm:pt>
    <dgm:pt modelId="{D75E1509-EB6A-4868-8842-384694ADB25E}" type="pres">
      <dgm:prSet presAssocID="{596C9E37-098B-4198-B4CE-B850004EDAB1}" presName="root" presStyleCnt="0">
        <dgm:presLayoutVars>
          <dgm:dir/>
          <dgm:resizeHandles val="exact"/>
        </dgm:presLayoutVars>
      </dgm:prSet>
      <dgm:spPr/>
    </dgm:pt>
    <dgm:pt modelId="{47F70362-A688-470E-8D6A-74068F63952C}" type="pres">
      <dgm:prSet presAssocID="{596C9E37-098B-4198-B4CE-B850004EDAB1}" presName="container" presStyleCnt="0">
        <dgm:presLayoutVars>
          <dgm:dir/>
          <dgm:resizeHandles val="exact"/>
        </dgm:presLayoutVars>
      </dgm:prSet>
      <dgm:spPr/>
    </dgm:pt>
    <dgm:pt modelId="{D2CFA4E3-5D0B-4EF6-B2C5-904C6ABB0F43}" type="pres">
      <dgm:prSet presAssocID="{DF3BA695-6632-4C1B-9A36-9C250BEDF0D2}" presName="compNode" presStyleCnt="0"/>
      <dgm:spPr/>
    </dgm:pt>
    <dgm:pt modelId="{05D6092B-C124-4F7A-8BE6-A82508E1C8C5}" type="pres">
      <dgm:prSet presAssocID="{DF3BA695-6632-4C1B-9A36-9C250BEDF0D2}" presName="iconBgRect" presStyleLbl="bgShp" presStyleIdx="0" presStyleCnt="4"/>
      <dgm:spPr/>
    </dgm:pt>
    <dgm:pt modelId="{46C6B82F-B556-4051-A402-D1136CBA29C1}" type="pres">
      <dgm:prSet presAssocID="{DF3BA695-6632-4C1B-9A36-9C250BEDF0D2}"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6682AD4C-D742-4833-BB8C-2B4B05790F60}" type="pres">
      <dgm:prSet presAssocID="{DF3BA695-6632-4C1B-9A36-9C250BEDF0D2}" presName="spaceRect" presStyleCnt="0"/>
      <dgm:spPr/>
    </dgm:pt>
    <dgm:pt modelId="{8FF8D496-7701-4302-B0FF-05DA1B99CE7E}" type="pres">
      <dgm:prSet presAssocID="{DF3BA695-6632-4C1B-9A36-9C250BEDF0D2}" presName="textRect" presStyleLbl="revTx" presStyleIdx="0" presStyleCnt="4" custScaleX="117555">
        <dgm:presLayoutVars>
          <dgm:chMax val="1"/>
          <dgm:chPref val="1"/>
        </dgm:presLayoutVars>
      </dgm:prSet>
      <dgm:spPr/>
    </dgm:pt>
    <dgm:pt modelId="{978A2588-78E1-4956-B3A7-DCAC5AAF776F}" type="pres">
      <dgm:prSet presAssocID="{50FEED42-BCAB-45A0-AADD-61EED275AE6A}" presName="sibTrans" presStyleLbl="sibTrans2D1" presStyleIdx="0" presStyleCnt="0"/>
      <dgm:spPr/>
    </dgm:pt>
    <dgm:pt modelId="{80FDAE23-AA3C-4700-91D7-04ECD1736A46}" type="pres">
      <dgm:prSet presAssocID="{CABE2F14-A4BE-4CF1-854C-40E4E70CD41A}" presName="compNode" presStyleCnt="0"/>
      <dgm:spPr/>
    </dgm:pt>
    <dgm:pt modelId="{0218B34E-DD7A-42B6-A662-43F36560D939}" type="pres">
      <dgm:prSet presAssocID="{CABE2F14-A4BE-4CF1-854C-40E4E70CD41A}" presName="iconBgRect" presStyleLbl="bgShp" presStyleIdx="1" presStyleCnt="4"/>
      <dgm:spPr/>
    </dgm:pt>
    <dgm:pt modelId="{13AC0ACF-0B9F-4C2C-B8DE-07BCF9F9D09D}" type="pres">
      <dgm:prSet presAssocID="{CABE2F14-A4BE-4CF1-854C-40E4E70CD41A}"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A393243E-1BA1-432E-BC9D-780A9731A6DA}" type="pres">
      <dgm:prSet presAssocID="{CABE2F14-A4BE-4CF1-854C-40E4E70CD41A}" presName="spaceRect" presStyleCnt="0"/>
      <dgm:spPr/>
    </dgm:pt>
    <dgm:pt modelId="{263A8D12-A5B9-449A-95B6-C493E9BD237D}" type="pres">
      <dgm:prSet presAssocID="{CABE2F14-A4BE-4CF1-854C-40E4E70CD41A}" presName="textRect" presStyleLbl="revTx" presStyleIdx="1" presStyleCnt="4">
        <dgm:presLayoutVars>
          <dgm:chMax val="1"/>
          <dgm:chPref val="1"/>
        </dgm:presLayoutVars>
      </dgm:prSet>
      <dgm:spPr/>
    </dgm:pt>
    <dgm:pt modelId="{7A7DC498-3A5B-4E5A-BB43-342C7816E1AD}" type="pres">
      <dgm:prSet presAssocID="{2CAC2BA1-596B-40F2-B134-D916D3BD702F}" presName="sibTrans" presStyleLbl="sibTrans2D1" presStyleIdx="0" presStyleCnt="0"/>
      <dgm:spPr/>
    </dgm:pt>
    <dgm:pt modelId="{EB22310E-C6EB-4036-8064-03E40033D60D}" type="pres">
      <dgm:prSet presAssocID="{289EA896-9CB5-4C20-A19D-127A04915C3E}" presName="compNode" presStyleCnt="0"/>
      <dgm:spPr/>
    </dgm:pt>
    <dgm:pt modelId="{2D8AD041-3BAB-45DA-80BD-0E39AD98B814}" type="pres">
      <dgm:prSet presAssocID="{289EA896-9CB5-4C20-A19D-127A04915C3E}" presName="iconBgRect" presStyleLbl="bgShp" presStyleIdx="2" presStyleCnt="4"/>
      <dgm:spPr/>
    </dgm:pt>
    <dgm:pt modelId="{12B89792-4AF2-4992-8223-FC4602800347}" type="pres">
      <dgm:prSet presAssocID="{289EA896-9CB5-4C20-A19D-127A04915C3E}"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D3A2556D-1703-4869-888F-CFA120C861BB}" type="pres">
      <dgm:prSet presAssocID="{289EA896-9CB5-4C20-A19D-127A04915C3E}" presName="spaceRect" presStyleCnt="0"/>
      <dgm:spPr/>
    </dgm:pt>
    <dgm:pt modelId="{B36FA703-E0E9-403A-9114-D300666F357D}" type="pres">
      <dgm:prSet presAssocID="{289EA896-9CB5-4C20-A19D-127A04915C3E}" presName="textRect" presStyleLbl="revTx" presStyleIdx="2" presStyleCnt="4">
        <dgm:presLayoutVars>
          <dgm:chMax val="1"/>
          <dgm:chPref val="1"/>
        </dgm:presLayoutVars>
      </dgm:prSet>
      <dgm:spPr/>
    </dgm:pt>
    <dgm:pt modelId="{AF377D4A-4516-41D1-B117-6AB909F549C2}" type="pres">
      <dgm:prSet presAssocID="{D4AB4BC1-F65B-4FF3-96A3-2664AF0FBABA}" presName="sibTrans" presStyleLbl="sibTrans2D1" presStyleIdx="0" presStyleCnt="0"/>
      <dgm:spPr/>
    </dgm:pt>
    <dgm:pt modelId="{2F15A45B-DC35-4344-B805-64BB0C4AFB16}" type="pres">
      <dgm:prSet presAssocID="{A3EA01A6-1997-43A5-B7B9-4E12D6B4A854}" presName="compNode" presStyleCnt="0"/>
      <dgm:spPr/>
    </dgm:pt>
    <dgm:pt modelId="{44B474B6-3D8B-480A-A08E-B3D0475AD2C3}" type="pres">
      <dgm:prSet presAssocID="{A3EA01A6-1997-43A5-B7B9-4E12D6B4A854}" presName="iconBgRect" presStyleLbl="bgShp" presStyleIdx="3" presStyleCnt="4"/>
      <dgm:spPr/>
    </dgm:pt>
    <dgm:pt modelId="{1CBA0D52-8B70-4B8E-9CCC-F473F79995F5}" type="pres">
      <dgm:prSet presAssocID="{A3EA01A6-1997-43A5-B7B9-4E12D6B4A854}"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BD37F87B-9EC9-44C7-8910-67EC2027D643}" type="pres">
      <dgm:prSet presAssocID="{A3EA01A6-1997-43A5-B7B9-4E12D6B4A854}" presName="spaceRect" presStyleCnt="0"/>
      <dgm:spPr/>
    </dgm:pt>
    <dgm:pt modelId="{F7686ADB-7604-4BC3-A7B1-C9599061000E}" type="pres">
      <dgm:prSet presAssocID="{A3EA01A6-1997-43A5-B7B9-4E12D6B4A854}" presName="textRect" presStyleLbl="revTx" presStyleIdx="3" presStyleCnt="4">
        <dgm:presLayoutVars>
          <dgm:chMax val="1"/>
          <dgm:chPref val="1"/>
        </dgm:presLayoutVars>
      </dgm:prSet>
      <dgm:spPr/>
    </dgm:pt>
  </dgm:ptLst>
  <dgm:cxnLst>
    <dgm:cxn modelId="{BFEABD14-C493-FE43-B1C8-36B566F110E3}" type="presOf" srcId="{289EA896-9CB5-4C20-A19D-127A04915C3E}" destId="{B36FA703-E0E9-403A-9114-D300666F357D}" srcOrd="0" destOrd="0" presId="urn:microsoft.com/office/officeart/2018/2/layout/IconCircleList"/>
    <dgm:cxn modelId="{38CB2C21-FA6D-498B-80E3-1EE046207EE2}" srcId="{596C9E37-098B-4198-B4CE-B850004EDAB1}" destId="{289EA896-9CB5-4C20-A19D-127A04915C3E}" srcOrd="2" destOrd="0" parTransId="{F5FCA75F-FD79-4885-B14F-AE9C3E8F5E2D}" sibTransId="{D4AB4BC1-F65B-4FF3-96A3-2664AF0FBABA}"/>
    <dgm:cxn modelId="{1647E623-8887-1448-BA41-4926F8C1F3BE}" type="presOf" srcId="{50FEED42-BCAB-45A0-AADD-61EED275AE6A}" destId="{978A2588-78E1-4956-B3A7-DCAC5AAF776F}" srcOrd="0" destOrd="0" presId="urn:microsoft.com/office/officeart/2018/2/layout/IconCircleList"/>
    <dgm:cxn modelId="{D85E6565-735E-CA41-BA04-6EFDAEC29FFE}" type="presOf" srcId="{CABE2F14-A4BE-4CF1-854C-40E4E70CD41A}" destId="{263A8D12-A5B9-449A-95B6-C493E9BD237D}" srcOrd="0" destOrd="0" presId="urn:microsoft.com/office/officeart/2018/2/layout/IconCircleList"/>
    <dgm:cxn modelId="{90D89276-425D-4BF0-AA1E-C83F54ECB646}" srcId="{596C9E37-098B-4198-B4CE-B850004EDAB1}" destId="{CABE2F14-A4BE-4CF1-854C-40E4E70CD41A}" srcOrd="1" destOrd="0" parTransId="{C0145A1C-A31B-4D20-87BC-96C0CAE07A3C}" sibTransId="{2CAC2BA1-596B-40F2-B134-D916D3BD702F}"/>
    <dgm:cxn modelId="{4B1B3F77-F563-9D48-A37E-8BE4803B5E4E}" type="presOf" srcId="{D4AB4BC1-F65B-4FF3-96A3-2664AF0FBABA}" destId="{AF377D4A-4516-41D1-B117-6AB909F549C2}" srcOrd="0" destOrd="0" presId="urn:microsoft.com/office/officeart/2018/2/layout/IconCircleList"/>
    <dgm:cxn modelId="{795C008D-07C1-3C44-871A-831E7D04A915}" type="presOf" srcId="{A3EA01A6-1997-43A5-B7B9-4E12D6B4A854}" destId="{F7686ADB-7604-4BC3-A7B1-C9599061000E}" srcOrd="0" destOrd="0" presId="urn:microsoft.com/office/officeart/2018/2/layout/IconCircleList"/>
    <dgm:cxn modelId="{D53C61A7-8768-A341-A9A7-BD5B6D43265E}" type="presOf" srcId="{2CAC2BA1-596B-40F2-B134-D916D3BD702F}" destId="{7A7DC498-3A5B-4E5A-BB43-342C7816E1AD}" srcOrd="0" destOrd="0" presId="urn:microsoft.com/office/officeart/2018/2/layout/IconCircleList"/>
    <dgm:cxn modelId="{E5935AC5-16FC-4C0F-8957-4EB29CB80D50}" srcId="{596C9E37-098B-4198-B4CE-B850004EDAB1}" destId="{A3EA01A6-1997-43A5-B7B9-4E12D6B4A854}" srcOrd="3" destOrd="0" parTransId="{B4C723AE-687E-4D4D-9BF0-4AD23DF59214}" sibTransId="{0D2F89FB-7D45-4826-9553-EC8F4EB9E58A}"/>
    <dgm:cxn modelId="{1DBE94DF-B6B7-1144-A2D8-06CBC9AA74AC}" type="presOf" srcId="{596C9E37-098B-4198-B4CE-B850004EDAB1}" destId="{D75E1509-EB6A-4868-8842-384694ADB25E}" srcOrd="0" destOrd="0" presId="urn:microsoft.com/office/officeart/2018/2/layout/IconCircleList"/>
    <dgm:cxn modelId="{B42B9BF3-48CE-4A3F-AB29-842DA375C7C2}" srcId="{596C9E37-098B-4198-B4CE-B850004EDAB1}" destId="{DF3BA695-6632-4C1B-9A36-9C250BEDF0D2}" srcOrd="0" destOrd="0" parTransId="{84CBFF90-048E-4664-A93E-6EC4F2896AB9}" sibTransId="{50FEED42-BCAB-45A0-AADD-61EED275AE6A}"/>
    <dgm:cxn modelId="{C20322F4-8208-7543-9296-C04568AEB7F1}" type="presOf" srcId="{DF3BA695-6632-4C1B-9A36-9C250BEDF0D2}" destId="{8FF8D496-7701-4302-B0FF-05DA1B99CE7E}" srcOrd="0" destOrd="0" presId="urn:microsoft.com/office/officeart/2018/2/layout/IconCircleList"/>
    <dgm:cxn modelId="{D074A8EC-42F3-3D44-9A7C-3E52E8F2AC98}" type="presParOf" srcId="{D75E1509-EB6A-4868-8842-384694ADB25E}" destId="{47F70362-A688-470E-8D6A-74068F63952C}" srcOrd="0" destOrd="0" presId="urn:microsoft.com/office/officeart/2018/2/layout/IconCircleList"/>
    <dgm:cxn modelId="{34A9956A-625F-FF45-8279-F49E399794EC}" type="presParOf" srcId="{47F70362-A688-470E-8D6A-74068F63952C}" destId="{D2CFA4E3-5D0B-4EF6-B2C5-904C6ABB0F43}" srcOrd="0" destOrd="0" presId="urn:microsoft.com/office/officeart/2018/2/layout/IconCircleList"/>
    <dgm:cxn modelId="{E168D385-F062-8146-B007-DAFD9139EB17}" type="presParOf" srcId="{D2CFA4E3-5D0B-4EF6-B2C5-904C6ABB0F43}" destId="{05D6092B-C124-4F7A-8BE6-A82508E1C8C5}" srcOrd="0" destOrd="0" presId="urn:microsoft.com/office/officeart/2018/2/layout/IconCircleList"/>
    <dgm:cxn modelId="{8847A758-D47D-F144-9EE4-1435536352C1}" type="presParOf" srcId="{D2CFA4E3-5D0B-4EF6-B2C5-904C6ABB0F43}" destId="{46C6B82F-B556-4051-A402-D1136CBA29C1}" srcOrd="1" destOrd="0" presId="urn:microsoft.com/office/officeart/2018/2/layout/IconCircleList"/>
    <dgm:cxn modelId="{6CBB6616-1039-5942-8913-85F5F897D574}" type="presParOf" srcId="{D2CFA4E3-5D0B-4EF6-B2C5-904C6ABB0F43}" destId="{6682AD4C-D742-4833-BB8C-2B4B05790F60}" srcOrd="2" destOrd="0" presId="urn:microsoft.com/office/officeart/2018/2/layout/IconCircleList"/>
    <dgm:cxn modelId="{44C9ED79-0EED-7941-87F8-31C5B8884CFE}" type="presParOf" srcId="{D2CFA4E3-5D0B-4EF6-B2C5-904C6ABB0F43}" destId="{8FF8D496-7701-4302-B0FF-05DA1B99CE7E}" srcOrd="3" destOrd="0" presId="urn:microsoft.com/office/officeart/2018/2/layout/IconCircleList"/>
    <dgm:cxn modelId="{0103E769-5BE9-5F45-AA9D-41B707E72559}" type="presParOf" srcId="{47F70362-A688-470E-8D6A-74068F63952C}" destId="{978A2588-78E1-4956-B3A7-DCAC5AAF776F}" srcOrd="1" destOrd="0" presId="urn:microsoft.com/office/officeart/2018/2/layout/IconCircleList"/>
    <dgm:cxn modelId="{0147E4F3-A0D1-5B42-A61F-865D5FFF52FD}" type="presParOf" srcId="{47F70362-A688-470E-8D6A-74068F63952C}" destId="{80FDAE23-AA3C-4700-91D7-04ECD1736A46}" srcOrd="2" destOrd="0" presId="urn:microsoft.com/office/officeart/2018/2/layout/IconCircleList"/>
    <dgm:cxn modelId="{2296D0AF-0C47-D745-8D0F-7F792821BF93}" type="presParOf" srcId="{80FDAE23-AA3C-4700-91D7-04ECD1736A46}" destId="{0218B34E-DD7A-42B6-A662-43F36560D939}" srcOrd="0" destOrd="0" presId="urn:microsoft.com/office/officeart/2018/2/layout/IconCircleList"/>
    <dgm:cxn modelId="{C448CF61-A1FA-5E4B-BED9-3F781A5D244A}" type="presParOf" srcId="{80FDAE23-AA3C-4700-91D7-04ECD1736A46}" destId="{13AC0ACF-0B9F-4C2C-B8DE-07BCF9F9D09D}" srcOrd="1" destOrd="0" presId="urn:microsoft.com/office/officeart/2018/2/layout/IconCircleList"/>
    <dgm:cxn modelId="{532555CF-C8F0-CF4E-83B6-A0A33F9B23FD}" type="presParOf" srcId="{80FDAE23-AA3C-4700-91D7-04ECD1736A46}" destId="{A393243E-1BA1-432E-BC9D-780A9731A6DA}" srcOrd="2" destOrd="0" presId="urn:microsoft.com/office/officeart/2018/2/layout/IconCircleList"/>
    <dgm:cxn modelId="{D5AE4BCC-17A5-2C45-95FA-722A8F6A0802}" type="presParOf" srcId="{80FDAE23-AA3C-4700-91D7-04ECD1736A46}" destId="{263A8D12-A5B9-449A-95B6-C493E9BD237D}" srcOrd="3" destOrd="0" presId="urn:microsoft.com/office/officeart/2018/2/layout/IconCircleList"/>
    <dgm:cxn modelId="{08ECBC6E-6BA0-7B4B-976B-F905CA1FD440}" type="presParOf" srcId="{47F70362-A688-470E-8D6A-74068F63952C}" destId="{7A7DC498-3A5B-4E5A-BB43-342C7816E1AD}" srcOrd="3" destOrd="0" presId="urn:microsoft.com/office/officeart/2018/2/layout/IconCircleList"/>
    <dgm:cxn modelId="{A96F2DDB-63A6-234E-B48E-19E97AA80982}" type="presParOf" srcId="{47F70362-A688-470E-8D6A-74068F63952C}" destId="{EB22310E-C6EB-4036-8064-03E40033D60D}" srcOrd="4" destOrd="0" presId="urn:microsoft.com/office/officeart/2018/2/layout/IconCircleList"/>
    <dgm:cxn modelId="{17A7400B-9A92-1B4B-87A4-5B4EDBFCB79D}" type="presParOf" srcId="{EB22310E-C6EB-4036-8064-03E40033D60D}" destId="{2D8AD041-3BAB-45DA-80BD-0E39AD98B814}" srcOrd="0" destOrd="0" presId="urn:microsoft.com/office/officeart/2018/2/layout/IconCircleList"/>
    <dgm:cxn modelId="{E4A97140-B27A-7942-B618-8D5050E4BCC7}" type="presParOf" srcId="{EB22310E-C6EB-4036-8064-03E40033D60D}" destId="{12B89792-4AF2-4992-8223-FC4602800347}" srcOrd="1" destOrd="0" presId="urn:microsoft.com/office/officeart/2018/2/layout/IconCircleList"/>
    <dgm:cxn modelId="{5C2F0F86-58D5-5441-B3C2-BC171BBE6773}" type="presParOf" srcId="{EB22310E-C6EB-4036-8064-03E40033D60D}" destId="{D3A2556D-1703-4869-888F-CFA120C861BB}" srcOrd="2" destOrd="0" presId="urn:microsoft.com/office/officeart/2018/2/layout/IconCircleList"/>
    <dgm:cxn modelId="{25D1D94F-3A10-8341-9647-04521B08CF42}" type="presParOf" srcId="{EB22310E-C6EB-4036-8064-03E40033D60D}" destId="{B36FA703-E0E9-403A-9114-D300666F357D}" srcOrd="3" destOrd="0" presId="urn:microsoft.com/office/officeart/2018/2/layout/IconCircleList"/>
    <dgm:cxn modelId="{9951AC85-155B-DB48-BF7A-A7D78BD09468}" type="presParOf" srcId="{47F70362-A688-470E-8D6A-74068F63952C}" destId="{AF377D4A-4516-41D1-B117-6AB909F549C2}" srcOrd="5" destOrd="0" presId="urn:microsoft.com/office/officeart/2018/2/layout/IconCircleList"/>
    <dgm:cxn modelId="{53609EC9-549F-C949-A26D-6B834E3F41C9}" type="presParOf" srcId="{47F70362-A688-470E-8D6A-74068F63952C}" destId="{2F15A45B-DC35-4344-B805-64BB0C4AFB16}" srcOrd="6" destOrd="0" presId="urn:microsoft.com/office/officeart/2018/2/layout/IconCircleList"/>
    <dgm:cxn modelId="{68DF882B-7E18-A046-86AE-560A62EE6FFA}" type="presParOf" srcId="{2F15A45B-DC35-4344-B805-64BB0C4AFB16}" destId="{44B474B6-3D8B-480A-A08E-B3D0475AD2C3}" srcOrd="0" destOrd="0" presId="urn:microsoft.com/office/officeart/2018/2/layout/IconCircleList"/>
    <dgm:cxn modelId="{A725988A-B8F1-264C-9A13-4722C140279A}" type="presParOf" srcId="{2F15A45B-DC35-4344-B805-64BB0C4AFB16}" destId="{1CBA0D52-8B70-4B8E-9CCC-F473F79995F5}" srcOrd="1" destOrd="0" presId="urn:microsoft.com/office/officeart/2018/2/layout/IconCircleList"/>
    <dgm:cxn modelId="{A3D9026A-1AF1-C743-96B4-4BD9A83237FD}" type="presParOf" srcId="{2F15A45B-DC35-4344-B805-64BB0C4AFB16}" destId="{BD37F87B-9EC9-44C7-8910-67EC2027D643}" srcOrd="2" destOrd="0" presId="urn:microsoft.com/office/officeart/2018/2/layout/IconCircleList"/>
    <dgm:cxn modelId="{E06AA0E7-7F36-E24B-8B93-2FE3A1D1809F}" type="presParOf" srcId="{2F15A45B-DC35-4344-B805-64BB0C4AFB16}" destId="{F7686ADB-7604-4BC3-A7B1-C9599061000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E235DE-8B52-4CF6-9D81-6F5E8262C8C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0E70EBF-D613-40B5-8CA3-68008BA12960}">
      <dgm:prSet/>
      <dgm:spPr/>
      <dgm:t>
        <a:bodyPr/>
        <a:lstStyle/>
        <a:p>
          <a:r>
            <a:rPr lang="en-US" dirty="0"/>
            <a:t>What do they do ? ( LinkedIn?)</a:t>
          </a:r>
        </a:p>
      </dgm:t>
    </dgm:pt>
    <dgm:pt modelId="{63EB0107-9D3F-4E05-87E7-DC374A36C888}" type="parTrans" cxnId="{DD50CB72-6A4D-4A97-B24D-8CAC3C98584E}">
      <dgm:prSet/>
      <dgm:spPr/>
      <dgm:t>
        <a:bodyPr/>
        <a:lstStyle/>
        <a:p>
          <a:endParaRPr lang="en-US"/>
        </a:p>
      </dgm:t>
    </dgm:pt>
    <dgm:pt modelId="{32637F07-CCAB-4EE2-A148-556D2BFCFB68}" type="sibTrans" cxnId="{DD50CB72-6A4D-4A97-B24D-8CAC3C98584E}">
      <dgm:prSet/>
      <dgm:spPr/>
      <dgm:t>
        <a:bodyPr/>
        <a:lstStyle/>
        <a:p>
          <a:endParaRPr lang="en-US"/>
        </a:p>
      </dgm:t>
    </dgm:pt>
    <dgm:pt modelId="{0622A47F-BC27-4C4E-BC4D-6E7F4EDA4487}">
      <dgm:prSet/>
      <dgm:spPr/>
      <dgm:t>
        <a:bodyPr/>
        <a:lstStyle/>
        <a:p>
          <a:r>
            <a:rPr lang="en-US" dirty="0"/>
            <a:t>Where are they based ? </a:t>
          </a:r>
        </a:p>
      </dgm:t>
    </dgm:pt>
    <dgm:pt modelId="{95895CEF-CBD9-4140-BCA5-E1355A151563}" type="parTrans" cxnId="{3410B934-1221-48AD-B665-44FDF569E2D4}">
      <dgm:prSet/>
      <dgm:spPr/>
      <dgm:t>
        <a:bodyPr/>
        <a:lstStyle/>
        <a:p>
          <a:endParaRPr lang="en-US"/>
        </a:p>
      </dgm:t>
    </dgm:pt>
    <dgm:pt modelId="{5C45D8D2-8698-4E7E-B05E-DFD2014EE548}" type="sibTrans" cxnId="{3410B934-1221-48AD-B665-44FDF569E2D4}">
      <dgm:prSet/>
      <dgm:spPr/>
      <dgm:t>
        <a:bodyPr/>
        <a:lstStyle/>
        <a:p>
          <a:endParaRPr lang="en-US"/>
        </a:p>
      </dgm:t>
    </dgm:pt>
    <dgm:pt modelId="{BDEBA653-D7C8-4D5C-8529-B0E06077DB28}">
      <dgm:prSet/>
      <dgm:spPr/>
      <dgm:t>
        <a:bodyPr/>
        <a:lstStyle/>
        <a:p>
          <a:r>
            <a:rPr lang="en-US" dirty="0"/>
            <a:t>Short history or  highlights </a:t>
          </a:r>
        </a:p>
      </dgm:t>
    </dgm:pt>
    <dgm:pt modelId="{AD3B3A46-15A9-4156-A9C0-D179E050503B}" type="parTrans" cxnId="{FFECCCD1-1D2C-4E34-B9C5-35074BD4EE0F}">
      <dgm:prSet/>
      <dgm:spPr/>
      <dgm:t>
        <a:bodyPr/>
        <a:lstStyle/>
        <a:p>
          <a:endParaRPr lang="en-US"/>
        </a:p>
      </dgm:t>
    </dgm:pt>
    <dgm:pt modelId="{49008317-29C0-449E-BB8D-E36189545C39}" type="sibTrans" cxnId="{FFECCCD1-1D2C-4E34-B9C5-35074BD4EE0F}">
      <dgm:prSet/>
      <dgm:spPr/>
      <dgm:t>
        <a:bodyPr/>
        <a:lstStyle/>
        <a:p>
          <a:endParaRPr lang="en-US"/>
        </a:p>
      </dgm:t>
    </dgm:pt>
    <dgm:pt modelId="{164F4014-6345-4E94-9754-1117B85AE715}">
      <dgm:prSet/>
      <dgm:spPr/>
      <dgm:t>
        <a:bodyPr/>
        <a:lstStyle/>
        <a:p>
          <a:r>
            <a:rPr lang="en-US" dirty="0"/>
            <a:t>Did someone refer you ?</a:t>
          </a:r>
        </a:p>
      </dgm:t>
    </dgm:pt>
    <dgm:pt modelId="{81C5ABBA-631D-4172-BC0B-ECBDEC5E281B}" type="parTrans" cxnId="{B3D9978D-5FA3-4ADC-9C8C-98B49A9C3A14}">
      <dgm:prSet/>
      <dgm:spPr/>
      <dgm:t>
        <a:bodyPr/>
        <a:lstStyle/>
        <a:p>
          <a:endParaRPr lang="en-US"/>
        </a:p>
      </dgm:t>
    </dgm:pt>
    <dgm:pt modelId="{F7189068-C107-4750-896A-3AC7AE9D0434}" type="sibTrans" cxnId="{B3D9978D-5FA3-4ADC-9C8C-98B49A9C3A14}">
      <dgm:prSet/>
      <dgm:spPr/>
      <dgm:t>
        <a:bodyPr/>
        <a:lstStyle/>
        <a:p>
          <a:endParaRPr lang="en-US"/>
        </a:p>
      </dgm:t>
    </dgm:pt>
    <dgm:pt modelId="{E0B5F23E-74EC-3C4B-8D43-852FA3CD46EC}" type="pres">
      <dgm:prSet presAssocID="{64E235DE-8B52-4CF6-9D81-6F5E8262C8C1}" presName="vert0" presStyleCnt="0">
        <dgm:presLayoutVars>
          <dgm:dir/>
          <dgm:animOne val="branch"/>
          <dgm:animLvl val="lvl"/>
        </dgm:presLayoutVars>
      </dgm:prSet>
      <dgm:spPr/>
    </dgm:pt>
    <dgm:pt modelId="{ECC0191B-8435-1342-9CDF-3C6F65D74D08}" type="pres">
      <dgm:prSet presAssocID="{70E70EBF-D613-40B5-8CA3-68008BA12960}" presName="thickLine" presStyleLbl="alignNode1" presStyleIdx="0" presStyleCnt="4"/>
      <dgm:spPr/>
    </dgm:pt>
    <dgm:pt modelId="{752663B2-73B1-F945-92D3-B7F6954A4AD8}" type="pres">
      <dgm:prSet presAssocID="{70E70EBF-D613-40B5-8CA3-68008BA12960}" presName="horz1" presStyleCnt="0"/>
      <dgm:spPr/>
    </dgm:pt>
    <dgm:pt modelId="{27262140-9C95-4941-A0BA-333D96553F1A}" type="pres">
      <dgm:prSet presAssocID="{70E70EBF-D613-40B5-8CA3-68008BA12960}" presName="tx1" presStyleLbl="revTx" presStyleIdx="0" presStyleCnt="4"/>
      <dgm:spPr/>
    </dgm:pt>
    <dgm:pt modelId="{A9510D07-0632-0041-A3B5-F2734F0004C8}" type="pres">
      <dgm:prSet presAssocID="{70E70EBF-D613-40B5-8CA3-68008BA12960}" presName="vert1" presStyleCnt="0"/>
      <dgm:spPr/>
    </dgm:pt>
    <dgm:pt modelId="{600D8157-802F-EB48-B76E-7662A062664E}" type="pres">
      <dgm:prSet presAssocID="{0622A47F-BC27-4C4E-BC4D-6E7F4EDA4487}" presName="thickLine" presStyleLbl="alignNode1" presStyleIdx="1" presStyleCnt="4"/>
      <dgm:spPr/>
    </dgm:pt>
    <dgm:pt modelId="{08DDBDE9-141E-EF48-925F-F63BC6295220}" type="pres">
      <dgm:prSet presAssocID="{0622A47F-BC27-4C4E-BC4D-6E7F4EDA4487}" presName="horz1" presStyleCnt="0"/>
      <dgm:spPr/>
    </dgm:pt>
    <dgm:pt modelId="{485D1C6B-7DD3-7642-ABC5-9524E740103F}" type="pres">
      <dgm:prSet presAssocID="{0622A47F-BC27-4C4E-BC4D-6E7F4EDA4487}" presName="tx1" presStyleLbl="revTx" presStyleIdx="1" presStyleCnt="4"/>
      <dgm:spPr/>
    </dgm:pt>
    <dgm:pt modelId="{25A825CE-61C6-674E-896A-A5CDEC72E6A8}" type="pres">
      <dgm:prSet presAssocID="{0622A47F-BC27-4C4E-BC4D-6E7F4EDA4487}" presName="vert1" presStyleCnt="0"/>
      <dgm:spPr/>
    </dgm:pt>
    <dgm:pt modelId="{DDB1BB50-4756-0F4A-9D31-499076FB0497}" type="pres">
      <dgm:prSet presAssocID="{BDEBA653-D7C8-4D5C-8529-B0E06077DB28}" presName="thickLine" presStyleLbl="alignNode1" presStyleIdx="2" presStyleCnt="4"/>
      <dgm:spPr/>
    </dgm:pt>
    <dgm:pt modelId="{87CB674F-1B9E-DE4F-999D-DF71045436C2}" type="pres">
      <dgm:prSet presAssocID="{BDEBA653-D7C8-4D5C-8529-B0E06077DB28}" presName="horz1" presStyleCnt="0"/>
      <dgm:spPr/>
    </dgm:pt>
    <dgm:pt modelId="{2B90CCDC-6075-FB44-942E-BF93D675349D}" type="pres">
      <dgm:prSet presAssocID="{BDEBA653-D7C8-4D5C-8529-B0E06077DB28}" presName="tx1" presStyleLbl="revTx" presStyleIdx="2" presStyleCnt="4"/>
      <dgm:spPr/>
    </dgm:pt>
    <dgm:pt modelId="{46E784B1-7FF3-6640-A06F-009F85B4FB98}" type="pres">
      <dgm:prSet presAssocID="{BDEBA653-D7C8-4D5C-8529-B0E06077DB28}" presName="vert1" presStyleCnt="0"/>
      <dgm:spPr/>
    </dgm:pt>
    <dgm:pt modelId="{EAC6052D-DFD5-A242-9DD2-FF88EB39A5A8}" type="pres">
      <dgm:prSet presAssocID="{164F4014-6345-4E94-9754-1117B85AE715}" presName="thickLine" presStyleLbl="alignNode1" presStyleIdx="3" presStyleCnt="4"/>
      <dgm:spPr/>
    </dgm:pt>
    <dgm:pt modelId="{BC138889-101A-144A-BBBD-13E016DF5C7E}" type="pres">
      <dgm:prSet presAssocID="{164F4014-6345-4E94-9754-1117B85AE715}" presName="horz1" presStyleCnt="0"/>
      <dgm:spPr/>
    </dgm:pt>
    <dgm:pt modelId="{9D6884B6-C237-134D-AF63-09BA31B08A8E}" type="pres">
      <dgm:prSet presAssocID="{164F4014-6345-4E94-9754-1117B85AE715}" presName="tx1" presStyleLbl="revTx" presStyleIdx="3" presStyleCnt="4"/>
      <dgm:spPr/>
    </dgm:pt>
    <dgm:pt modelId="{B91958B4-B8FB-D349-8E08-C647E46D6192}" type="pres">
      <dgm:prSet presAssocID="{164F4014-6345-4E94-9754-1117B85AE715}" presName="vert1" presStyleCnt="0"/>
      <dgm:spPr/>
    </dgm:pt>
  </dgm:ptLst>
  <dgm:cxnLst>
    <dgm:cxn modelId="{3410B934-1221-48AD-B665-44FDF569E2D4}" srcId="{64E235DE-8B52-4CF6-9D81-6F5E8262C8C1}" destId="{0622A47F-BC27-4C4E-BC4D-6E7F4EDA4487}" srcOrd="1" destOrd="0" parTransId="{95895CEF-CBD9-4140-BCA5-E1355A151563}" sibTransId="{5C45D8D2-8698-4E7E-B05E-DFD2014EE548}"/>
    <dgm:cxn modelId="{EFFC7C6D-2533-B146-A2FB-F04BC39F82AE}" type="presOf" srcId="{BDEBA653-D7C8-4D5C-8529-B0E06077DB28}" destId="{2B90CCDC-6075-FB44-942E-BF93D675349D}" srcOrd="0" destOrd="0" presId="urn:microsoft.com/office/officeart/2008/layout/LinedList"/>
    <dgm:cxn modelId="{6086A56E-B2F0-EB4E-983E-6756B687B62F}" type="presOf" srcId="{164F4014-6345-4E94-9754-1117B85AE715}" destId="{9D6884B6-C237-134D-AF63-09BA31B08A8E}" srcOrd="0" destOrd="0" presId="urn:microsoft.com/office/officeart/2008/layout/LinedList"/>
    <dgm:cxn modelId="{DD50CB72-6A4D-4A97-B24D-8CAC3C98584E}" srcId="{64E235DE-8B52-4CF6-9D81-6F5E8262C8C1}" destId="{70E70EBF-D613-40B5-8CA3-68008BA12960}" srcOrd="0" destOrd="0" parTransId="{63EB0107-9D3F-4E05-87E7-DC374A36C888}" sibTransId="{32637F07-CCAB-4EE2-A148-556D2BFCFB68}"/>
    <dgm:cxn modelId="{B3D9978D-5FA3-4ADC-9C8C-98B49A9C3A14}" srcId="{64E235DE-8B52-4CF6-9D81-6F5E8262C8C1}" destId="{164F4014-6345-4E94-9754-1117B85AE715}" srcOrd="3" destOrd="0" parTransId="{81C5ABBA-631D-4172-BC0B-ECBDEC5E281B}" sibTransId="{F7189068-C107-4750-896A-3AC7AE9D0434}"/>
    <dgm:cxn modelId="{C039DBA9-839A-3D49-BE61-58AA9AF0F5B0}" type="presOf" srcId="{64E235DE-8B52-4CF6-9D81-6F5E8262C8C1}" destId="{E0B5F23E-74EC-3C4B-8D43-852FA3CD46EC}" srcOrd="0" destOrd="0" presId="urn:microsoft.com/office/officeart/2008/layout/LinedList"/>
    <dgm:cxn modelId="{BA3D3ACD-68B4-154A-8AC5-4C7C70E17F3D}" type="presOf" srcId="{0622A47F-BC27-4C4E-BC4D-6E7F4EDA4487}" destId="{485D1C6B-7DD3-7642-ABC5-9524E740103F}" srcOrd="0" destOrd="0" presId="urn:microsoft.com/office/officeart/2008/layout/LinedList"/>
    <dgm:cxn modelId="{FFECCCD1-1D2C-4E34-B9C5-35074BD4EE0F}" srcId="{64E235DE-8B52-4CF6-9D81-6F5E8262C8C1}" destId="{BDEBA653-D7C8-4D5C-8529-B0E06077DB28}" srcOrd="2" destOrd="0" parTransId="{AD3B3A46-15A9-4156-A9C0-D179E050503B}" sibTransId="{49008317-29C0-449E-BB8D-E36189545C39}"/>
    <dgm:cxn modelId="{A6FD6FD3-D352-F442-B1FA-E4322BAB3DDC}" type="presOf" srcId="{70E70EBF-D613-40B5-8CA3-68008BA12960}" destId="{27262140-9C95-4941-A0BA-333D96553F1A}" srcOrd="0" destOrd="0" presId="urn:microsoft.com/office/officeart/2008/layout/LinedList"/>
    <dgm:cxn modelId="{59CE9281-1937-6949-BCF8-671A3F28AAAB}" type="presParOf" srcId="{E0B5F23E-74EC-3C4B-8D43-852FA3CD46EC}" destId="{ECC0191B-8435-1342-9CDF-3C6F65D74D08}" srcOrd="0" destOrd="0" presId="urn:microsoft.com/office/officeart/2008/layout/LinedList"/>
    <dgm:cxn modelId="{D97B2F5B-0A7E-3947-8DA3-27CCC26EC3F3}" type="presParOf" srcId="{E0B5F23E-74EC-3C4B-8D43-852FA3CD46EC}" destId="{752663B2-73B1-F945-92D3-B7F6954A4AD8}" srcOrd="1" destOrd="0" presId="urn:microsoft.com/office/officeart/2008/layout/LinedList"/>
    <dgm:cxn modelId="{E0B4AD48-730C-9548-91ED-93F64EF94ECA}" type="presParOf" srcId="{752663B2-73B1-F945-92D3-B7F6954A4AD8}" destId="{27262140-9C95-4941-A0BA-333D96553F1A}" srcOrd="0" destOrd="0" presId="urn:microsoft.com/office/officeart/2008/layout/LinedList"/>
    <dgm:cxn modelId="{C323C436-F67C-9F47-9C83-9BCC5A10559B}" type="presParOf" srcId="{752663B2-73B1-F945-92D3-B7F6954A4AD8}" destId="{A9510D07-0632-0041-A3B5-F2734F0004C8}" srcOrd="1" destOrd="0" presId="urn:microsoft.com/office/officeart/2008/layout/LinedList"/>
    <dgm:cxn modelId="{3030CCE9-3D4C-A64E-92E1-BF5272803AFB}" type="presParOf" srcId="{E0B5F23E-74EC-3C4B-8D43-852FA3CD46EC}" destId="{600D8157-802F-EB48-B76E-7662A062664E}" srcOrd="2" destOrd="0" presId="urn:microsoft.com/office/officeart/2008/layout/LinedList"/>
    <dgm:cxn modelId="{EDCDC1E7-0186-AC4D-9ED4-37DE64FF7F81}" type="presParOf" srcId="{E0B5F23E-74EC-3C4B-8D43-852FA3CD46EC}" destId="{08DDBDE9-141E-EF48-925F-F63BC6295220}" srcOrd="3" destOrd="0" presId="urn:microsoft.com/office/officeart/2008/layout/LinedList"/>
    <dgm:cxn modelId="{F6FD5EBF-121D-3D48-912C-06732589CE9D}" type="presParOf" srcId="{08DDBDE9-141E-EF48-925F-F63BC6295220}" destId="{485D1C6B-7DD3-7642-ABC5-9524E740103F}" srcOrd="0" destOrd="0" presId="urn:microsoft.com/office/officeart/2008/layout/LinedList"/>
    <dgm:cxn modelId="{DDCA1BA7-FB4F-C94A-8754-E8D391FBBB3F}" type="presParOf" srcId="{08DDBDE9-141E-EF48-925F-F63BC6295220}" destId="{25A825CE-61C6-674E-896A-A5CDEC72E6A8}" srcOrd="1" destOrd="0" presId="urn:microsoft.com/office/officeart/2008/layout/LinedList"/>
    <dgm:cxn modelId="{E2AB24F9-AFF8-FA49-B28F-864F934D6237}" type="presParOf" srcId="{E0B5F23E-74EC-3C4B-8D43-852FA3CD46EC}" destId="{DDB1BB50-4756-0F4A-9D31-499076FB0497}" srcOrd="4" destOrd="0" presId="urn:microsoft.com/office/officeart/2008/layout/LinedList"/>
    <dgm:cxn modelId="{D62FBEE1-AE71-0848-B604-0082EA6C3A87}" type="presParOf" srcId="{E0B5F23E-74EC-3C4B-8D43-852FA3CD46EC}" destId="{87CB674F-1B9E-DE4F-999D-DF71045436C2}" srcOrd="5" destOrd="0" presId="urn:microsoft.com/office/officeart/2008/layout/LinedList"/>
    <dgm:cxn modelId="{1E31AF66-B5B7-D34F-8614-AFA1C6EEDC8B}" type="presParOf" srcId="{87CB674F-1B9E-DE4F-999D-DF71045436C2}" destId="{2B90CCDC-6075-FB44-942E-BF93D675349D}" srcOrd="0" destOrd="0" presId="urn:microsoft.com/office/officeart/2008/layout/LinedList"/>
    <dgm:cxn modelId="{3763580D-57C3-3B49-ACA8-ECAA27EF8444}" type="presParOf" srcId="{87CB674F-1B9E-DE4F-999D-DF71045436C2}" destId="{46E784B1-7FF3-6640-A06F-009F85B4FB98}" srcOrd="1" destOrd="0" presId="urn:microsoft.com/office/officeart/2008/layout/LinedList"/>
    <dgm:cxn modelId="{DDC5AEFD-C1D2-9F41-A584-EA417EFE74EE}" type="presParOf" srcId="{E0B5F23E-74EC-3C4B-8D43-852FA3CD46EC}" destId="{EAC6052D-DFD5-A242-9DD2-FF88EB39A5A8}" srcOrd="6" destOrd="0" presId="urn:microsoft.com/office/officeart/2008/layout/LinedList"/>
    <dgm:cxn modelId="{961BE47C-FC19-7542-8209-15C5C69DB8D7}" type="presParOf" srcId="{E0B5F23E-74EC-3C4B-8D43-852FA3CD46EC}" destId="{BC138889-101A-144A-BBBD-13E016DF5C7E}" srcOrd="7" destOrd="0" presId="urn:microsoft.com/office/officeart/2008/layout/LinedList"/>
    <dgm:cxn modelId="{7F0585BA-3351-9349-8D9D-5F56B7D09930}" type="presParOf" srcId="{BC138889-101A-144A-BBBD-13E016DF5C7E}" destId="{9D6884B6-C237-134D-AF63-09BA31B08A8E}" srcOrd="0" destOrd="0" presId="urn:microsoft.com/office/officeart/2008/layout/LinedList"/>
    <dgm:cxn modelId="{0AC7C10D-1810-394B-B6AC-94F4F0A4B659}" type="presParOf" srcId="{BC138889-101A-144A-BBBD-13E016DF5C7E}" destId="{B91958B4-B8FB-D349-8E08-C647E46D61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30F1C6-969E-46FA-AB76-A7D451ED12B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6343C45-78B7-475B-B082-0E505394B07E}">
      <dgm:prSet/>
      <dgm:spPr/>
      <dgm:t>
        <a:bodyPr/>
        <a:lstStyle/>
        <a:p>
          <a:r>
            <a:rPr lang="en-US" dirty="0"/>
            <a:t>If they give you directions – follow them </a:t>
          </a:r>
        </a:p>
      </dgm:t>
    </dgm:pt>
    <dgm:pt modelId="{628DED75-28B5-4486-B385-98A88CB9127C}" type="parTrans" cxnId="{E2A738FB-2340-45F8-ADF3-BF67DE66333C}">
      <dgm:prSet/>
      <dgm:spPr/>
      <dgm:t>
        <a:bodyPr/>
        <a:lstStyle/>
        <a:p>
          <a:endParaRPr lang="en-US"/>
        </a:p>
      </dgm:t>
    </dgm:pt>
    <dgm:pt modelId="{1F76C097-341E-4F14-B790-1A84E0BFA4C6}" type="sibTrans" cxnId="{E2A738FB-2340-45F8-ADF3-BF67DE66333C}">
      <dgm:prSet/>
      <dgm:spPr/>
      <dgm:t>
        <a:bodyPr/>
        <a:lstStyle/>
        <a:p>
          <a:endParaRPr lang="en-US"/>
        </a:p>
      </dgm:t>
    </dgm:pt>
    <dgm:pt modelId="{D0625B64-696D-4FAD-9412-BD4DF85050EB}">
      <dgm:prSet/>
      <dgm:spPr/>
      <dgm:t>
        <a:bodyPr/>
        <a:lstStyle/>
        <a:p>
          <a:r>
            <a:rPr lang="en-US" dirty="0"/>
            <a:t>Your name </a:t>
          </a:r>
        </a:p>
      </dgm:t>
    </dgm:pt>
    <dgm:pt modelId="{A508B461-E331-48D1-B2D2-B2C1CE245016}" type="parTrans" cxnId="{0EA1A6D8-FF1F-4122-8459-DFD13C5E0ADA}">
      <dgm:prSet/>
      <dgm:spPr/>
      <dgm:t>
        <a:bodyPr/>
        <a:lstStyle/>
        <a:p>
          <a:endParaRPr lang="en-US"/>
        </a:p>
      </dgm:t>
    </dgm:pt>
    <dgm:pt modelId="{8FB011CF-D025-41AA-A76F-517DC316B6EB}" type="sibTrans" cxnId="{0EA1A6D8-FF1F-4122-8459-DFD13C5E0ADA}">
      <dgm:prSet/>
      <dgm:spPr/>
      <dgm:t>
        <a:bodyPr/>
        <a:lstStyle/>
        <a:p>
          <a:endParaRPr lang="en-US"/>
        </a:p>
      </dgm:t>
    </dgm:pt>
    <dgm:pt modelId="{E09A72F6-7046-4C56-9DD1-AE3FA137F1F3}">
      <dgm:prSet/>
      <dgm:spPr/>
      <dgm:t>
        <a:bodyPr/>
        <a:lstStyle/>
        <a:p>
          <a:r>
            <a:rPr lang="en-US" dirty="0"/>
            <a:t>Your contact information </a:t>
          </a:r>
        </a:p>
      </dgm:t>
    </dgm:pt>
    <dgm:pt modelId="{345D3E1F-F696-40B5-9E32-070F478BB04F}" type="parTrans" cxnId="{323FC4E6-73DC-40CC-8B30-846BA332FA43}">
      <dgm:prSet/>
      <dgm:spPr/>
      <dgm:t>
        <a:bodyPr/>
        <a:lstStyle/>
        <a:p>
          <a:endParaRPr lang="en-US"/>
        </a:p>
      </dgm:t>
    </dgm:pt>
    <dgm:pt modelId="{0A328C4A-FA0B-4EE2-8927-25710D2AB815}" type="sibTrans" cxnId="{323FC4E6-73DC-40CC-8B30-846BA332FA43}">
      <dgm:prSet/>
      <dgm:spPr/>
      <dgm:t>
        <a:bodyPr/>
        <a:lstStyle/>
        <a:p>
          <a:endParaRPr lang="en-US"/>
        </a:p>
      </dgm:t>
    </dgm:pt>
    <dgm:pt modelId="{52B17E3D-8754-42DC-AFCA-2F8536BD309A}">
      <dgm:prSet/>
      <dgm:spPr/>
      <dgm:t>
        <a:bodyPr/>
        <a:lstStyle/>
        <a:p>
          <a:r>
            <a:rPr lang="en-US" dirty="0"/>
            <a:t>Your top skills (specifically answering the job posting )</a:t>
          </a:r>
        </a:p>
      </dgm:t>
    </dgm:pt>
    <dgm:pt modelId="{1FFE5DC4-BE8C-4102-A0B7-1F95EEB29FAD}" type="parTrans" cxnId="{74254AAE-4200-4603-912A-042FA2FB5BF4}">
      <dgm:prSet/>
      <dgm:spPr/>
      <dgm:t>
        <a:bodyPr/>
        <a:lstStyle/>
        <a:p>
          <a:endParaRPr lang="en-US"/>
        </a:p>
      </dgm:t>
    </dgm:pt>
    <dgm:pt modelId="{20A3B444-2BA4-475C-9100-7FBFDA33696D}" type="sibTrans" cxnId="{74254AAE-4200-4603-912A-042FA2FB5BF4}">
      <dgm:prSet/>
      <dgm:spPr/>
      <dgm:t>
        <a:bodyPr/>
        <a:lstStyle/>
        <a:p>
          <a:endParaRPr lang="en-US"/>
        </a:p>
      </dgm:t>
    </dgm:pt>
    <dgm:pt modelId="{5EE8CC00-0DF8-4BE6-9072-D9E7914AB55B}">
      <dgm:prSet/>
      <dgm:spPr/>
      <dgm:t>
        <a:bodyPr/>
        <a:lstStyle/>
        <a:p>
          <a:r>
            <a:rPr lang="en-US" dirty="0"/>
            <a:t>List last ten years</a:t>
          </a:r>
        </a:p>
      </dgm:t>
    </dgm:pt>
    <dgm:pt modelId="{CE96BDC8-A350-4CED-8901-E2E989BFB181}" type="parTrans" cxnId="{7DC256C3-A5ED-447E-A1FE-21D9B461829B}">
      <dgm:prSet/>
      <dgm:spPr/>
      <dgm:t>
        <a:bodyPr/>
        <a:lstStyle/>
        <a:p>
          <a:endParaRPr lang="en-US"/>
        </a:p>
      </dgm:t>
    </dgm:pt>
    <dgm:pt modelId="{44A31221-EBEE-4A8C-8564-A697B1424F43}" type="sibTrans" cxnId="{7DC256C3-A5ED-447E-A1FE-21D9B461829B}">
      <dgm:prSet/>
      <dgm:spPr/>
      <dgm:t>
        <a:bodyPr/>
        <a:lstStyle/>
        <a:p>
          <a:endParaRPr lang="en-US"/>
        </a:p>
      </dgm:t>
    </dgm:pt>
    <dgm:pt modelId="{1509A291-491B-364F-A39A-301244F53C5B}" type="pres">
      <dgm:prSet presAssocID="{7830F1C6-969E-46FA-AB76-A7D451ED12B9}" presName="vert0" presStyleCnt="0">
        <dgm:presLayoutVars>
          <dgm:dir/>
          <dgm:animOne val="branch"/>
          <dgm:animLvl val="lvl"/>
        </dgm:presLayoutVars>
      </dgm:prSet>
      <dgm:spPr/>
    </dgm:pt>
    <dgm:pt modelId="{3DC35778-E0AE-394F-8F71-7ABADB32092A}" type="pres">
      <dgm:prSet presAssocID="{96343C45-78B7-475B-B082-0E505394B07E}" presName="thickLine" presStyleLbl="alignNode1" presStyleIdx="0" presStyleCnt="5"/>
      <dgm:spPr/>
    </dgm:pt>
    <dgm:pt modelId="{87DBC4CE-6402-8E44-ADC4-F05452108FB0}" type="pres">
      <dgm:prSet presAssocID="{96343C45-78B7-475B-B082-0E505394B07E}" presName="horz1" presStyleCnt="0"/>
      <dgm:spPr/>
    </dgm:pt>
    <dgm:pt modelId="{E1726BF3-A171-184E-8208-4085FB1B31BA}" type="pres">
      <dgm:prSet presAssocID="{96343C45-78B7-475B-B082-0E505394B07E}" presName="tx1" presStyleLbl="revTx" presStyleIdx="0" presStyleCnt="5"/>
      <dgm:spPr/>
    </dgm:pt>
    <dgm:pt modelId="{8CF1112A-9384-314C-BD4B-D4032C06363E}" type="pres">
      <dgm:prSet presAssocID="{96343C45-78B7-475B-B082-0E505394B07E}" presName="vert1" presStyleCnt="0"/>
      <dgm:spPr/>
    </dgm:pt>
    <dgm:pt modelId="{E5CB41CE-74DB-2D4E-AB44-C9E82CB3D5D7}" type="pres">
      <dgm:prSet presAssocID="{D0625B64-696D-4FAD-9412-BD4DF85050EB}" presName="thickLine" presStyleLbl="alignNode1" presStyleIdx="1" presStyleCnt="5"/>
      <dgm:spPr/>
    </dgm:pt>
    <dgm:pt modelId="{D27B887F-E81D-724F-8BEF-932AB1AB0170}" type="pres">
      <dgm:prSet presAssocID="{D0625B64-696D-4FAD-9412-BD4DF85050EB}" presName="horz1" presStyleCnt="0"/>
      <dgm:spPr/>
    </dgm:pt>
    <dgm:pt modelId="{9C5C31BD-1FC8-CA43-BCB3-6CE7DF330B1B}" type="pres">
      <dgm:prSet presAssocID="{D0625B64-696D-4FAD-9412-BD4DF85050EB}" presName="tx1" presStyleLbl="revTx" presStyleIdx="1" presStyleCnt="5"/>
      <dgm:spPr/>
    </dgm:pt>
    <dgm:pt modelId="{2D8C659C-0257-3E4C-B5FA-D3AE63B65434}" type="pres">
      <dgm:prSet presAssocID="{D0625B64-696D-4FAD-9412-BD4DF85050EB}" presName="vert1" presStyleCnt="0"/>
      <dgm:spPr/>
    </dgm:pt>
    <dgm:pt modelId="{280424A0-96FB-444E-A6BF-11CB87D113F2}" type="pres">
      <dgm:prSet presAssocID="{E09A72F6-7046-4C56-9DD1-AE3FA137F1F3}" presName="thickLine" presStyleLbl="alignNode1" presStyleIdx="2" presStyleCnt="5"/>
      <dgm:spPr/>
    </dgm:pt>
    <dgm:pt modelId="{2F4DF267-5270-F841-805B-3778722B3162}" type="pres">
      <dgm:prSet presAssocID="{E09A72F6-7046-4C56-9DD1-AE3FA137F1F3}" presName="horz1" presStyleCnt="0"/>
      <dgm:spPr/>
    </dgm:pt>
    <dgm:pt modelId="{4DA2E4EA-B657-3741-A0FE-F5E4BA879D34}" type="pres">
      <dgm:prSet presAssocID="{E09A72F6-7046-4C56-9DD1-AE3FA137F1F3}" presName="tx1" presStyleLbl="revTx" presStyleIdx="2" presStyleCnt="5"/>
      <dgm:spPr/>
    </dgm:pt>
    <dgm:pt modelId="{29E8654E-FA4C-B04B-A0EC-2B0457150CA2}" type="pres">
      <dgm:prSet presAssocID="{E09A72F6-7046-4C56-9DD1-AE3FA137F1F3}" presName="vert1" presStyleCnt="0"/>
      <dgm:spPr/>
    </dgm:pt>
    <dgm:pt modelId="{BF6B4F20-83ED-C144-9A4F-778786D241EA}" type="pres">
      <dgm:prSet presAssocID="{52B17E3D-8754-42DC-AFCA-2F8536BD309A}" presName="thickLine" presStyleLbl="alignNode1" presStyleIdx="3" presStyleCnt="5"/>
      <dgm:spPr/>
    </dgm:pt>
    <dgm:pt modelId="{90A01495-6522-9440-AF51-B9557081073B}" type="pres">
      <dgm:prSet presAssocID="{52B17E3D-8754-42DC-AFCA-2F8536BD309A}" presName="horz1" presStyleCnt="0"/>
      <dgm:spPr/>
    </dgm:pt>
    <dgm:pt modelId="{C6687299-27D9-6E47-A947-2470258D21B3}" type="pres">
      <dgm:prSet presAssocID="{52B17E3D-8754-42DC-AFCA-2F8536BD309A}" presName="tx1" presStyleLbl="revTx" presStyleIdx="3" presStyleCnt="5"/>
      <dgm:spPr/>
    </dgm:pt>
    <dgm:pt modelId="{61530B85-3B08-384B-9624-3F59A2E8EE8A}" type="pres">
      <dgm:prSet presAssocID="{52B17E3D-8754-42DC-AFCA-2F8536BD309A}" presName="vert1" presStyleCnt="0"/>
      <dgm:spPr/>
    </dgm:pt>
    <dgm:pt modelId="{0BB858E6-63FA-8647-A2C5-6BE890F93BBB}" type="pres">
      <dgm:prSet presAssocID="{5EE8CC00-0DF8-4BE6-9072-D9E7914AB55B}" presName="thickLine" presStyleLbl="alignNode1" presStyleIdx="4" presStyleCnt="5"/>
      <dgm:spPr/>
    </dgm:pt>
    <dgm:pt modelId="{844422AF-2A55-3B49-AE2E-242E898050BD}" type="pres">
      <dgm:prSet presAssocID="{5EE8CC00-0DF8-4BE6-9072-D9E7914AB55B}" presName="horz1" presStyleCnt="0"/>
      <dgm:spPr/>
    </dgm:pt>
    <dgm:pt modelId="{DFEDB643-7E92-4247-A02E-A400E4FA9A28}" type="pres">
      <dgm:prSet presAssocID="{5EE8CC00-0DF8-4BE6-9072-D9E7914AB55B}" presName="tx1" presStyleLbl="revTx" presStyleIdx="4" presStyleCnt="5"/>
      <dgm:spPr/>
    </dgm:pt>
    <dgm:pt modelId="{6C47BC46-A69D-5546-BF30-B6CBB9D7EA05}" type="pres">
      <dgm:prSet presAssocID="{5EE8CC00-0DF8-4BE6-9072-D9E7914AB55B}" presName="vert1" presStyleCnt="0"/>
      <dgm:spPr/>
    </dgm:pt>
  </dgm:ptLst>
  <dgm:cxnLst>
    <dgm:cxn modelId="{50FD4C2E-5BCC-114B-A38B-347E4E5170C0}" type="presOf" srcId="{52B17E3D-8754-42DC-AFCA-2F8536BD309A}" destId="{C6687299-27D9-6E47-A947-2470258D21B3}" srcOrd="0" destOrd="0" presId="urn:microsoft.com/office/officeart/2008/layout/LinedList"/>
    <dgm:cxn modelId="{43AA3A5B-EBC2-C34E-8141-91E6928FBF43}" type="presOf" srcId="{E09A72F6-7046-4C56-9DD1-AE3FA137F1F3}" destId="{4DA2E4EA-B657-3741-A0FE-F5E4BA879D34}" srcOrd="0" destOrd="0" presId="urn:microsoft.com/office/officeart/2008/layout/LinedList"/>
    <dgm:cxn modelId="{9F3B1B9D-BBDB-B947-B24D-6C0819827F53}" type="presOf" srcId="{5EE8CC00-0DF8-4BE6-9072-D9E7914AB55B}" destId="{DFEDB643-7E92-4247-A02E-A400E4FA9A28}" srcOrd="0" destOrd="0" presId="urn:microsoft.com/office/officeart/2008/layout/LinedList"/>
    <dgm:cxn modelId="{BBAC97A2-7394-AB44-A9FE-87D3FA788F85}" type="presOf" srcId="{7830F1C6-969E-46FA-AB76-A7D451ED12B9}" destId="{1509A291-491B-364F-A39A-301244F53C5B}" srcOrd="0" destOrd="0" presId="urn:microsoft.com/office/officeart/2008/layout/LinedList"/>
    <dgm:cxn modelId="{74254AAE-4200-4603-912A-042FA2FB5BF4}" srcId="{7830F1C6-969E-46FA-AB76-A7D451ED12B9}" destId="{52B17E3D-8754-42DC-AFCA-2F8536BD309A}" srcOrd="3" destOrd="0" parTransId="{1FFE5DC4-BE8C-4102-A0B7-1F95EEB29FAD}" sibTransId="{20A3B444-2BA4-475C-9100-7FBFDA33696D}"/>
    <dgm:cxn modelId="{CDB2FAB6-518D-8648-9D44-2643588C0E58}" type="presOf" srcId="{D0625B64-696D-4FAD-9412-BD4DF85050EB}" destId="{9C5C31BD-1FC8-CA43-BCB3-6CE7DF330B1B}" srcOrd="0" destOrd="0" presId="urn:microsoft.com/office/officeart/2008/layout/LinedList"/>
    <dgm:cxn modelId="{7DC256C3-A5ED-447E-A1FE-21D9B461829B}" srcId="{7830F1C6-969E-46FA-AB76-A7D451ED12B9}" destId="{5EE8CC00-0DF8-4BE6-9072-D9E7914AB55B}" srcOrd="4" destOrd="0" parTransId="{CE96BDC8-A350-4CED-8901-E2E989BFB181}" sibTransId="{44A31221-EBEE-4A8C-8564-A697B1424F43}"/>
    <dgm:cxn modelId="{CFA0D9C6-AF81-CF44-B1C5-D14C5CD94120}" type="presOf" srcId="{96343C45-78B7-475B-B082-0E505394B07E}" destId="{E1726BF3-A171-184E-8208-4085FB1B31BA}" srcOrd="0" destOrd="0" presId="urn:microsoft.com/office/officeart/2008/layout/LinedList"/>
    <dgm:cxn modelId="{0EA1A6D8-FF1F-4122-8459-DFD13C5E0ADA}" srcId="{7830F1C6-969E-46FA-AB76-A7D451ED12B9}" destId="{D0625B64-696D-4FAD-9412-BD4DF85050EB}" srcOrd="1" destOrd="0" parTransId="{A508B461-E331-48D1-B2D2-B2C1CE245016}" sibTransId="{8FB011CF-D025-41AA-A76F-517DC316B6EB}"/>
    <dgm:cxn modelId="{323FC4E6-73DC-40CC-8B30-846BA332FA43}" srcId="{7830F1C6-969E-46FA-AB76-A7D451ED12B9}" destId="{E09A72F6-7046-4C56-9DD1-AE3FA137F1F3}" srcOrd="2" destOrd="0" parTransId="{345D3E1F-F696-40B5-9E32-070F478BB04F}" sibTransId="{0A328C4A-FA0B-4EE2-8927-25710D2AB815}"/>
    <dgm:cxn modelId="{E2A738FB-2340-45F8-ADF3-BF67DE66333C}" srcId="{7830F1C6-969E-46FA-AB76-A7D451ED12B9}" destId="{96343C45-78B7-475B-B082-0E505394B07E}" srcOrd="0" destOrd="0" parTransId="{628DED75-28B5-4486-B385-98A88CB9127C}" sibTransId="{1F76C097-341E-4F14-B790-1A84E0BFA4C6}"/>
    <dgm:cxn modelId="{E7DD1832-2626-BF48-A7CB-7617A94EAD0E}" type="presParOf" srcId="{1509A291-491B-364F-A39A-301244F53C5B}" destId="{3DC35778-E0AE-394F-8F71-7ABADB32092A}" srcOrd="0" destOrd="0" presId="urn:microsoft.com/office/officeart/2008/layout/LinedList"/>
    <dgm:cxn modelId="{497E46E0-E7E8-2547-9818-5B9D3D050D81}" type="presParOf" srcId="{1509A291-491B-364F-A39A-301244F53C5B}" destId="{87DBC4CE-6402-8E44-ADC4-F05452108FB0}" srcOrd="1" destOrd="0" presId="urn:microsoft.com/office/officeart/2008/layout/LinedList"/>
    <dgm:cxn modelId="{25D25C6D-7AF6-6447-A09C-16960611DF5C}" type="presParOf" srcId="{87DBC4CE-6402-8E44-ADC4-F05452108FB0}" destId="{E1726BF3-A171-184E-8208-4085FB1B31BA}" srcOrd="0" destOrd="0" presId="urn:microsoft.com/office/officeart/2008/layout/LinedList"/>
    <dgm:cxn modelId="{9EF288D6-D742-6847-8509-A35C4C5196DD}" type="presParOf" srcId="{87DBC4CE-6402-8E44-ADC4-F05452108FB0}" destId="{8CF1112A-9384-314C-BD4B-D4032C06363E}" srcOrd="1" destOrd="0" presId="urn:microsoft.com/office/officeart/2008/layout/LinedList"/>
    <dgm:cxn modelId="{443583CD-CFEC-664C-848E-C4762769EF8A}" type="presParOf" srcId="{1509A291-491B-364F-A39A-301244F53C5B}" destId="{E5CB41CE-74DB-2D4E-AB44-C9E82CB3D5D7}" srcOrd="2" destOrd="0" presId="urn:microsoft.com/office/officeart/2008/layout/LinedList"/>
    <dgm:cxn modelId="{F2D8A735-273E-6F41-AC9F-DFCB1487D752}" type="presParOf" srcId="{1509A291-491B-364F-A39A-301244F53C5B}" destId="{D27B887F-E81D-724F-8BEF-932AB1AB0170}" srcOrd="3" destOrd="0" presId="urn:microsoft.com/office/officeart/2008/layout/LinedList"/>
    <dgm:cxn modelId="{C3AC8DB6-170F-7044-B488-5F4CA01AB162}" type="presParOf" srcId="{D27B887F-E81D-724F-8BEF-932AB1AB0170}" destId="{9C5C31BD-1FC8-CA43-BCB3-6CE7DF330B1B}" srcOrd="0" destOrd="0" presId="urn:microsoft.com/office/officeart/2008/layout/LinedList"/>
    <dgm:cxn modelId="{6D20201B-C193-BA41-8F03-91CBA4F9DDC1}" type="presParOf" srcId="{D27B887F-E81D-724F-8BEF-932AB1AB0170}" destId="{2D8C659C-0257-3E4C-B5FA-D3AE63B65434}" srcOrd="1" destOrd="0" presId="urn:microsoft.com/office/officeart/2008/layout/LinedList"/>
    <dgm:cxn modelId="{FF567738-975D-2049-9934-BE01FD6CE128}" type="presParOf" srcId="{1509A291-491B-364F-A39A-301244F53C5B}" destId="{280424A0-96FB-444E-A6BF-11CB87D113F2}" srcOrd="4" destOrd="0" presId="urn:microsoft.com/office/officeart/2008/layout/LinedList"/>
    <dgm:cxn modelId="{D56F7CC1-462A-F340-84ED-B2A56F49F063}" type="presParOf" srcId="{1509A291-491B-364F-A39A-301244F53C5B}" destId="{2F4DF267-5270-F841-805B-3778722B3162}" srcOrd="5" destOrd="0" presId="urn:microsoft.com/office/officeart/2008/layout/LinedList"/>
    <dgm:cxn modelId="{6760C1C1-62A7-EC4D-A3DE-7ED1C200643E}" type="presParOf" srcId="{2F4DF267-5270-F841-805B-3778722B3162}" destId="{4DA2E4EA-B657-3741-A0FE-F5E4BA879D34}" srcOrd="0" destOrd="0" presId="urn:microsoft.com/office/officeart/2008/layout/LinedList"/>
    <dgm:cxn modelId="{31D0FBA5-1D61-0942-AC61-4D503B6B31CD}" type="presParOf" srcId="{2F4DF267-5270-F841-805B-3778722B3162}" destId="{29E8654E-FA4C-B04B-A0EC-2B0457150CA2}" srcOrd="1" destOrd="0" presId="urn:microsoft.com/office/officeart/2008/layout/LinedList"/>
    <dgm:cxn modelId="{34FE8A58-F93F-4F49-AEB9-AD9601155760}" type="presParOf" srcId="{1509A291-491B-364F-A39A-301244F53C5B}" destId="{BF6B4F20-83ED-C144-9A4F-778786D241EA}" srcOrd="6" destOrd="0" presId="urn:microsoft.com/office/officeart/2008/layout/LinedList"/>
    <dgm:cxn modelId="{98E57FE1-35FA-834D-9726-F4904C05CF4F}" type="presParOf" srcId="{1509A291-491B-364F-A39A-301244F53C5B}" destId="{90A01495-6522-9440-AF51-B9557081073B}" srcOrd="7" destOrd="0" presId="urn:microsoft.com/office/officeart/2008/layout/LinedList"/>
    <dgm:cxn modelId="{775AB380-4D28-594A-92D5-6BFABF7CC8C6}" type="presParOf" srcId="{90A01495-6522-9440-AF51-B9557081073B}" destId="{C6687299-27D9-6E47-A947-2470258D21B3}" srcOrd="0" destOrd="0" presId="urn:microsoft.com/office/officeart/2008/layout/LinedList"/>
    <dgm:cxn modelId="{C2CAA0A6-1ADE-0A42-86BA-1D6CF5B0220A}" type="presParOf" srcId="{90A01495-6522-9440-AF51-B9557081073B}" destId="{61530B85-3B08-384B-9624-3F59A2E8EE8A}" srcOrd="1" destOrd="0" presId="urn:microsoft.com/office/officeart/2008/layout/LinedList"/>
    <dgm:cxn modelId="{67C81F9B-2699-AB46-8612-033BBE9F241C}" type="presParOf" srcId="{1509A291-491B-364F-A39A-301244F53C5B}" destId="{0BB858E6-63FA-8647-A2C5-6BE890F93BBB}" srcOrd="8" destOrd="0" presId="urn:microsoft.com/office/officeart/2008/layout/LinedList"/>
    <dgm:cxn modelId="{FDCBECB5-2C23-D74A-AB44-99E6A54396FD}" type="presParOf" srcId="{1509A291-491B-364F-A39A-301244F53C5B}" destId="{844422AF-2A55-3B49-AE2E-242E898050BD}" srcOrd="9" destOrd="0" presId="urn:microsoft.com/office/officeart/2008/layout/LinedList"/>
    <dgm:cxn modelId="{6D426D7D-B474-8441-A8E5-02C906394FD9}" type="presParOf" srcId="{844422AF-2A55-3B49-AE2E-242E898050BD}" destId="{DFEDB643-7E92-4247-A02E-A400E4FA9A28}" srcOrd="0" destOrd="0" presId="urn:microsoft.com/office/officeart/2008/layout/LinedList"/>
    <dgm:cxn modelId="{C81886AE-E124-724C-9738-650450C027C8}" type="presParOf" srcId="{844422AF-2A55-3B49-AE2E-242E898050BD}" destId="{6C47BC46-A69D-5546-BF30-B6CBB9D7EA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3FF139-5D97-4690-9079-977B2C3126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B43CE0-6373-48E0-9509-F6EAAD7A2A7E}">
      <dgm:prSet/>
      <dgm:spPr/>
      <dgm:t>
        <a:bodyPr/>
        <a:lstStyle/>
        <a:p>
          <a:r>
            <a:rPr lang="en-US" b="1" i="0" dirty="0"/>
            <a:t>High-quality resume accomplishments are quantifiable and measurable. </a:t>
          </a:r>
          <a:r>
            <a:rPr lang="en-US" b="0" i="0" dirty="0"/>
            <a:t>Dollar amounts, timespans, volume, and percentages are all great ways to quantify your accomplishments on a resume.</a:t>
          </a:r>
          <a:endParaRPr lang="en-US" dirty="0"/>
        </a:p>
      </dgm:t>
    </dgm:pt>
    <dgm:pt modelId="{501E5751-88FA-46E0-ACF4-E6850E620F5C}" type="parTrans" cxnId="{B7F933AA-8302-4C17-B3CA-DD3DDD1F9791}">
      <dgm:prSet/>
      <dgm:spPr/>
      <dgm:t>
        <a:bodyPr/>
        <a:lstStyle/>
        <a:p>
          <a:endParaRPr lang="en-US"/>
        </a:p>
      </dgm:t>
    </dgm:pt>
    <dgm:pt modelId="{980C5B90-B94B-47CE-BCB4-D84BB07B6467}" type="sibTrans" cxnId="{B7F933AA-8302-4C17-B3CA-DD3DDD1F9791}">
      <dgm:prSet/>
      <dgm:spPr/>
      <dgm:t>
        <a:bodyPr/>
        <a:lstStyle/>
        <a:p>
          <a:endParaRPr lang="en-US"/>
        </a:p>
      </dgm:t>
    </dgm:pt>
    <dgm:pt modelId="{27DED90B-4B83-431D-A3B3-2EA238ABF868}">
      <dgm:prSet/>
      <dgm:spPr/>
      <dgm:t>
        <a:bodyPr/>
        <a:lstStyle/>
        <a:p>
          <a:r>
            <a:rPr lang="en-US" b="0" i="0" dirty="0"/>
            <a:t>CAR stands for Challenge, Action, and Result. Every accomplishment should include the problem or challenge, the action you took, and the stellar result of your hard work. You can also invert this formula by leading with the result. Starting a sentence with a dollar figure or percentage will garner more attention.</a:t>
          </a:r>
          <a:endParaRPr lang="en-US" dirty="0"/>
        </a:p>
      </dgm:t>
    </dgm:pt>
    <dgm:pt modelId="{73FE9CE2-6DF0-4D7C-982A-43017BB02A16}" type="parTrans" cxnId="{04B2BFE8-2C9E-43C6-BED7-2417B086A0B9}">
      <dgm:prSet/>
      <dgm:spPr/>
      <dgm:t>
        <a:bodyPr/>
        <a:lstStyle/>
        <a:p>
          <a:endParaRPr lang="en-US"/>
        </a:p>
      </dgm:t>
    </dgm:pt>
    <dgm:pt modelId="{FE664523-9A44-4C90-917B-789EEEA595BB}" type="sibTrans" cxnId="{04B2BFE8-2C9E-43C6-BED7-2417B086A0B9}">
      <dgm:prSet/>
      <dgm:spPr/>
      <dgm:t>
        <a:bodyPr/>
        <a:lstStyle/>
        <a:p>
          <a:endParaRPr lang="en-US"/>
        </a:p>
      </dgm:t>
    </dgm:pt>
    <dgm:pt modelId="{353B2E6D-571C-444E-BF32-F817626FCD6E}">
      <dgm:prSet/>
      <dgm:spPr/>
      <dgm:t>
        <a:bodyPr/>
        <a:lstStyle/>
        <a:p>
          <a:r>
            <a:rPr lang="en-US" b="0" i="0" dirty="0"/>
            <a:t>Make sure your accomplishments are taken seriously by including context when possible. “Saved $100,000” doesn’t mean much on its own. “Saved $100,000 YoY, decreasing operating budget by 52%” is better.</a:t>
          </a:r>
          <a:endParaRPr lang="en-US" dirty="0"/>
        </a:p>
      </dgm:t>
    </dgm:pt>
    <dgm:pt modelId="{BC4FB9D0-BB4D-484E-8E77-8DC7CB3A1D01}" type="parTrans" cxnId="{B80E84F3-4EC7-4255-BC00-DCA884EC4E33}">
      <dgm:prSet/>
      <dgm:spPr/>
      <dgm:t>
        <a:bodyPr/>
        <a:lstStyle/>
        <a:p>
          <a:endParaRPr lang="en-US"/>
        </a:p>
      </dgm:t>
    </dgm:pt>
    <dgm:pt modelId="{C01A834A-90FA-44AB-83B0-777053B7D9CF}" type="sibTrans" cxnId="{B80E84F3-4EC7-4255-BC00-DCA884EC4E33}">
      <dgm:prSet/>
      <dgm:spPr/>
      <dgm:t>
        <a:bodyPr/>
        <a:lstStyle/>
        <a:p>
          <a:endParaRPr lang="en-US"/>
        </a:p>
      </dgm:t>
    </dgm:pt>
    <dgm:pt modelId="{448E45E5-BADA-4C73-B872-2D6C4135CD7F}">
      <dgm:prSet/>
      <dgm:spPr/>
      <dgm:t>
        <a:bodyPr/>
        <a:lstStyle/>
        <a:p>
          <a:r>
            <a:rPr lang="en-US" b="0" i="0" dirty="0"/>
            <a:t>Along with measurable results, resume keywords can make resume accomplishments stand out. Reference the job posting to figure out which keywords the hiring manager will be looking for most.</a:t>
          </a:r>
          <a:endParaRPr lang="en-US" dirty="0"/>
        </a:p>
      </dgm:t>
    </dgm:pt>
    <dgm:pt modelId="{D34C7B08-41EF-4529-AC82-DA41D3BA0D57}" type="parTrans" cxnId="{F46183BE-EC65-4E37-A9A7-168D77210199}">
      <dgm:prSet/>
      <dgm:spPr/>
      <dgm:t>
        <a:bodyPr/>
        <a:lstStyle/>
        <a:p>
          <a:endParaRPr lang="en-US"/>
        </a:p>
      </dgm:t>
    </dgm:pt>
    <dgm:pt modelId="{67C5D0B2-0DE0-4EE5-929D-C3E04392A36C}" type="sibTrans" cxnId="{F46183BE-EC65-4E37-A9A7-168D77210199}">
      <dgm:prSet/>
      <dgm:spPr/>
      <dgm:t>
        <a:bodyPr/>
        <a:lstStyle/>
        <a:p>
          <a:endParaRPr lang="en-US"/>
        </a:p>
      </dgm:t>
    </dgm:pt>
    <dgm:pt modelId="{E3733D69-1407-477C-A442-3A9CF3EA3007}" type="pres">
      <dgm:prSet presAssocID="{203FF139-5D97-4690-9079-977B2C312697}" presName="root" presStyleCnt="0">
        <dgm:presLayoutVars>
          <dgm:dir/>
          <dgm:resizeHandles val="exact"/>
        </dgm:presLayoutVars>
      </dgm:prSet>
      <dgm:spPr/>
    </dgm:pt>
    <dgm:pt modelId="{A1E5B292-367B-4041-B847-E137652952ED}" type="pres">
      <dgm:prSet presAssocID="{FCB43CE0-6373-48E0-9509-F6EAAD7A2A7E}" presName="compNode" presStyleCnt="0"/>
      <dgm:spPr/>
    </dgm:pt>
    <dgm:pt modelId="{CB9EFE3F-8D25-437A-A093-1048670F2D5D}" type="pres">
      <dgm:prSet presAssocID="{FCB43CE0-6373-48E0-9509-F6EAAD7A2A7E}" presName="bgRect" presStyleLbl="bgShp" presStyleIdx="0" presStyleCnt="4"/>
      <dgm:spPr/>
    </dgm:pt>
    <dgm:pt modelId="{21EEFE12-B5C4-4274-9090-9131AD1F1B4A}" type="pres">
      <dgm:prSet presAssocID="{FCB43CE0-6373-48E0-9509-F6EAAD7A2A7E}"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113D0EDC-E22E-465F-B6DB-56B70641057F}" type="pres">
      <dgm:prSet presAssocID="{FCB43CE0-6373-48E0-9509-F6EAAD7A2A7E}" presName="spaceRect" presStyleCnt="0"/>
      <dgm:spPr/>
    </dgm:pt>
    <dgm:pt modelId="{A0502414-FBDA-4AAF-8B58-CE6FFAEB9D30}" type="pres">
      <dgm:prSet presAssocID="{FCB43CE0-6373-48E0-9509-F6EAAD7A2A7E}" presName="parTx" presStyleLbl="revTx" presStyleIdx="0" presStyleCnt="4">
        <dgm:presLayoutVars>
          <dgm:chMax val="0"/>
          <dgm:chPref val="0"/>
        </dgm:presLayoutVars>
      </dgm:prSet>
      <dgm:spPr/>
    </dgm:pt>
    <dgm:pt modelId="{CAE5F2DC-00B5-49EB-93C6-555780D69580}" type="pres">
      <dgm:prSet presAssocID="{980C5B90-B94B-47CE-BCB4-D84BB07B6467}" presName="sibTrans" presStyleCnt="0"/>
      <dgm:spPr/>
    </dgm:pt>
    <dgm:pt modelId="{8ABA5572-F4A1-48B4-9C53-4B9764265296}" type="pres">
      <dgm:prSet presAssocID="{27DED90B-4B83-431D-A3B3-2EA238ABF868}" presName="compNode" presStyleCnt="0"/>
      <dgm:spPr/>
    </dgm:pt>
    <dgm:pt modelId="{520C9E69-A513-4BCC-B693-73564DCE3D16}" type="pres">
      <dgm:prSet presAssocID="{27DED90B-4B83-431D-A3B3-2EA238ABF868}" presName="bgRect" presStyleLbl="bgShp" presStyleIdx="1" presStyleCnt="4"/>
      <dgm:spPr/>
    </dgm:pt>
    <dgm:pt modelId="{9467E9F6-0270-432A-A391-FCF14BBC76B8}" type="pres">
      <dgm:prSet presAssocID="{27DED90B-4B83-431D-A3B3-2EA238ABF868}"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8F48CB81-786E-4EC3-B432-07F90443FA02}" type="pres">
      <dgm:prSet presAssocID="{27DED90B-4B83-431D-A3B3-2EA238ABF868}" presName="spaceRect" presStyleCnt="0"/>
      <dgm:spPr/>
    </dgm:pt>
    <dgm:pt modelId="{64666EC2-B026-4B51-A10A-266CFB2B00DD}" type="pres">
      <dgm:prSet presAssocID="{27DED90B-4B83-431D-A3B3-2EA238ABF868}" presName="parTx" presStyleLbl="revTx" presStyleIdx="1" presStyleCnt="4" custLinFactNeighborX="-222" custLinFactNeighborY="-10294">
        <dgm:presLayoutVars>
          <dgm:chMax val="0"/>
          <dgm:chPref val="0"/>
        </dgm:presLayoutVars>
      </dgm:prSet>
      <dgm:spPr/>
    </dgm:pt>
    <dgm:pt modelId="{C37AA9F6-795C-4A3E-A323-9D6327BF2984}" type="pres">
      <dgm:prSet presAssocID="{FE664523-9A44-4C90-917B-789EEEA595BB}" presName="sibTrans" presStyleCnt="0"/>
      <dgm:spPr/>
    </dgm:pt>
    <dgm:pt modelId="{FD2915C3-EE57-4A9C-B074-98D8CFF14190}" type="pres">
      <dgm:prSet presAssocID="{353B2E6D-571C-444E-BF32-F817626FCD6E}" presName="compNode" presStyleCnt="0"/>
      <dgm:spPr/>
    </dgm:pt>
    <dgm:pt modelId="{F426096A-CB7C-4C6B-8AA3-647D7E255FB3}" type="pres">
      <dgm:prSet presAssocID="{353B2E6D-571C-444E-BF32-F817626FCD6E}" presName="bgRect" presStyleLbl="bgShp" presStyleIdx="2" presStyleCnt="4"/>
      <dgm:spPr/>
    </dgm:pt>
    <dgm:pt modelId="{A019A3F3-B480-48D2-B65A-467A29DF2011}" type="pres">
      <dgm:prSet presAssocID="{353B2E6D-571C-444E-BF32-F817626FCD6E}"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B4CA843-42C5-4F60-9271-2C53C640420D}" type="pres">
      <dgm:prSet presAssocID="{353B2E6D-571C-444E-BF32-F817626FCD6E}" presName="spaceRect" presStyleCnt="0"/>
      <dgm:spPr/>
    </dgm:pt>
    <dgm:pt modelId="{6CEBF8DF-C980-4ADE-805B-5EF4E7AB8645}" type="pres">
      <dgm:prSet presAssocID="{353B2E6D-571C-444E-BF32-F817626FCD6E}" presName="parTx" presStyleLbl="revTx" presStyleIdx="2" presStyleCnt="4">
        <dgm:presLayoutVars>
          <dgm:chMax val="0"/>
          <dgm:chPref val="0"/>
        </dgm:presLayoutVars>
      </dgm:prSet>
      <dgm:spPr/>
    </dgm:pt>
    <dgm:pt modelId="{3126FD05-0DBE-46B4-9558-AEF074264479}" type="pres">
      <dgm:prSet presAssocID="{C01A834A-90FA-44AB-83B0-777053B7D9CF}" presName="sibTrans" presStyleCnt="0"/>
      <dgm:spPr/>
    </dgm:pt>
    <dgm:pt modelId="{3710BE77-2C7D-43FC-AE57-604CD5B092A1}" type="pres">
      <dgm:prSet presAssocID="{448E45E5-BADA-4C73-B872-2D6C4135CD7F}" presName="compNode" presStyleCnt="0"/>
      <dgm:spPr/>
    </dgm:pt>
    <dgm:pt modelId="{2919FB52-5CDD-499F-AAEF-DFFC50FE3629}" type="pres">
      <dgm:prSet presAssocID="{448E45E5-BADA-4C73-B872-2D6C4135CD7F}" presName="bgRect" presStyleLbl="bgShp" presStyleIdx="3" presStyleCnt="4"/>
      <dgm:spPr/>
    </dgm:pt>
    <dgm:pt modelId="{1A549395-50AA-4D09-99AF-E0B5165D2EE6}" type="pres">
      <dgm:prSet presAssocID="{448E45E5-BADA-4C73-B872-2D6C4135CD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ADC30B7B-C3E8-4426-998E-A36B4B66A536}" type="pres">
      <dgm:prSet presAssocID="{448E45E5-BADA-4C73-B872-2D6C4135CD7F}" presName="spaceRect" presStyleCnt="0"/>
      <dgm:spPr/>
    </dgm:pt>
    <dgm:pt modelId="{3E1A630D-6540-4DA4-BB62-A1CABCC595E6}" type="pres">
      <dgm:prSet presAssocID="{448E45E5-BADA-4C73-B872-2D6C4135CD7F}" presName="parTx" presStyleLbl="revTx" presStyleIdx="3" presStyleCnt="4">
        <dgm:presLayoutVars>
          <dgm:chMax val="0"/>
          <dgm:chPref val="0"/>
        </dgm:presLayoutVars>
      </dgm:prSet>
      <dgm:spPr/>
    </dgm:pt>
  </dgm:ptLst>
  <dgm:cxnLst>
    <dgm:cxn modelId="{42043713-2941-4487-B531-4D0A5232DAA1}" type="presOf" srcId="{353B2E6D-571C-444E-BF32-F817626FCD6E}" destId="{6CEBF8DF-C980-4ADE-805B-5EF4E7AB8645}" srcOrd="0" destOrd="0" presId="urn:microsoft.com/office/officeart/2018/2/layout/IconVerticalSolidList"/>
    <dgm:cxn modelId="{616BAE34-D8C8-4E3E-8DA2-AF06FF9D125A}" type="presOf" srcId="{448E45E5-BADA-4C73-B872-2D6C4135CD7F}" destId="{3E1A630D-6540-4DA4-BB62-A1CABCC595E6}" srcOrd="0" destOrd="0" presId="urn:microsoft.com/office/officeart/2018/2/layout/IconVerticalSolidList"/>
    <dgm:cxn modelId="{E2029B3A-22C9-46C7-B108-8CBE690191E8}" type="presOf" srcId="{FCB43CE0-6373-48E0-9509-F6EAAD7A2A7E}" destId="{A0502414-FBDA-4AAF-8B58-CE6FFAEB9D30}" srcOrd="0" destOrd="0" presId="urn:microsoft.com/office/officeart/2018/2/layout/IconVerticalSolidList"/>
    <dgm:cxn modelId="{C1F15A42-AA0C-4794-AA94-B20AD0CB81E9}" type="presOf" srcId="{203FF139-5D97-4690-9079-977B2C312697}" destId="{E3733D69-1407-477C-A442-3A9CF3EA3007}" srcOrd="0" destOrd="0" presId="urn:microsoft.com/office/officeart/2018/2/layout/IconVerticalSolidList"/>
    <dgm:cxn modelId="{19B0EE59-7050-4058-A55E-A29488CBD41E}" type="presOf" srcId="{27DED90B-4B83-431D-A3B3-2EA238ABF868}" destId="{64666EC2-B026-4B51-A10A-266CFB2B00DD}" srcOrd="0" destOrd="0" presId="urn:microsoft.com/office/officeart/2018/2/layout/IconVerticalSolidList"/>
    <dgm:cxn modelId="{B7F933AA-8302-4C17-B3CA-DD3DDD1F9791}" srcId="{203FF139-5D97-4690-9079-977B2C312697}" destId="{FCB43CE0-6373-48E0-9509-F6EAAD7A2A7E}" srcOrd="0" destOrd="0" parTransId="{501E5751-88FA-46E0-ACF4-E6850E620F5C}" sibTransId="{980C5B90-B94B-47CE-BCB4-D84BB07B6467}"/>
    <dgm:cxn modelId="{F46183BE-EC65-4E37-A9A7-168D77210199}" srcId="{203FF139-5D97-4690-9079-977B2C312697}" destId="{448E45E5-BADA-4C73-B872-2D6C4135CD7F}" srcOrd="3" destOrd="0" parTransId="{D34C7B08-41EF-4529-AC82-DA41D3BA0D57}" sibTransId="{67C5D0B2-0DE0-4EE5-929D-C3E04392A36C}"/>
    <dgm:cxn modelId="{04B2BFE8-2C9E-43C6-BED7-2417B086A0B9}" srcId="{203FF139-5D97-4690-9079-977B2C312697}" destId="{27DED90B-4B83-431D-A3B3-2EA238ABF868}" srcOrd="1" destOrd="0" parTransId="{73FE9CE2-6DF0-4D7C-982A-43017BB02A16}" sibTransId="{FE664523-9A44-4C90-917B-789EEEA595BB}"/>
    <dgm:cxn modelId="{B80E84F3-4EC7-4255-BC00-DCA884EC4E33}" srcId="{203FF139-5D97-4690-9079-977B2C312697}" destId="{353B2E6D-571C-444E-BF32-F817626FCD6E}" srcOrd="2" destOrd="0" parTransId="{BC4FB9D0-BB4D-484E-8E77-8DC7CB3A1D01}" sibTransId="{C01A834A-90FA-44AB-83B0-777053B7D9CF}"/>
    <dgm:cxn modelId="{0A3480F2-9847-4912-B12A-0C76E89C5DAE}" type="presParOf" srcId="{E3733D69-1407-477C-A442-3A9CF3EA3007}" destId="{A1E5B292-367B-4041-B847-E137652952ED}" srcOrd="0" destOrd="0" presId="urn:microsoft.com/office/officeart/2018/2/layout/IconVerticalSolidList"/>
    <dgm:cxn modelId="{526FC339-463B-4B49-A5BF-72AE7C4EBE15}" type="presParOf" srcId="{A1E5B292-367B-4041-B847-E137652952ED}" destId="{CB9EFE3F-8D25-437A-A093-1048670F2D5D}" srcOrd="0" destOrd="0" presId="urn:microsoft.com/office/officeart/2018/2/layout/IconVerticalSolidList"/>
    <dgm:cxn modelId="{8AA90DEA-30C3-4C3A-8DB7-5E459FD790A4}" type="presParOf" srcId="{A1E5B292-367B-4041-B847-E137652952ED}" destId="{21EEFE12-B5C4-4274-9090-9131AD1F1B4A}" srcOrd="1" destOrd="0" presId="urn:microsoft.com/office/officeart/2018/2/layout/IconVerticalSolidList"/>
    <dgm:cxn modelId="{FDB14282-2456-4274-A578-4ACF36F5A9F6}" type="presParOf" srcId="{A1E5B292-367B-4041-B847-E137652952ED}" destId="{113D0EDC-E22E-465F-B6DB-56B70641057F}" srcOrd="2" destOrd="0" presId="urn:microsoft.com/office/officeart/2018/2/layout/IconVerticalSolidList"/>
    <dgm:cxn modelId="{8A932052-CB1E-4211-9BC1-1B0F88A05CFF}" type="presParOf" srcId="{A1E5B292-367B-4041-B847-E137652952ED}" destId="{A0502414-FBDA-4AAF-8B58-CE6FFAEB9D30}" srcOrd="3" destOrd="0" presId="urn:microsoft.com/office/officeart/2018/2/layout/IconVerticalSolidList"/>
    <dgm:cxn modelId="{0D8C10D6-B08B-4CD3-A832-E94FFE5B252B}" type="presParOf" srcId="{E3733D69-1407-477C-A442-3A9CF3EA3007}" destId="{CAE5F2DC-00B5-49EB-93C6-555780D69580}" srcOrd="1" destOrd="0" presId="urn:microsoft.com/office/officeart/2018/2/layout/IconVerticalSolidList"/>
    <dgm:cxn modelId="{3B680B11-7F99-4EDB-9359-DAEF80CDBD67}" type="presParOf" srcId="{E3733D69-1407-477C-A442-3A9CF3EA3007}" destId="{8ABA5572-F4A1-48B4-9C53-4B9764265296}" srcOrd="2" destOrd="0" presId="urn:microsoft.com/office/officeart/2018/2/layout/IconVerticalSolidList"/>
    <dgm:cxn modelId="{1B1A8C90-71FE-48E2-9D16-F84AEE295B3E}" type="presParOf" srcId="{8ABA5572-F4A1-48B4-9C53-4B9764265296}" destId="{520C9E69-A513-4BCC-B693-73564DCE3D16}" srcOrd="0" destOrd="0" presId="urn:microsoft.com/office/officeart/2018/2/layout/IconVerticalSolidList"/>
    <dgm:cxn modelId="{24135EC6-4EDA-4471-81C1-60BE3FD54375}" type="presParOf" srcId="{8ABA5572-F4A1-48B4-9C53-4B9764265296}" destId="{9467E9F6-0270-432A-A391-FCF14BBC76B8}" srcOrd="1" destOrd="0" presId="urn:microsoft.com/office/officeart/2018/2/layout/IconVerticalSolidList"/>
    <dgm:cxn modelId="{056F37B4-8BA5-4E91-9B35-E0238E551CD3}" type="presParOf" srcId="{8ABA5572-F4A1-48B4-9C53-4B9764265296}" destId="{8F48CB81-786E-4EC3-B432-07F90443FA02}" srcOrd="2" destOrd="0" presId="urn:microsoft.com/office/officeart/2018/2/layout/IconVerticalSolidList"/>
    <dgm:cxn modelId="{63C9D06A-3859-484B-A2EF-BFFEB48F070C}" type="presParOf" srcId="{8ABA5572-F4A1-48B4-9C53-4B9764265296}" destId="{64666EC2-B026-4B51-A10A-266CFB2B00DD}" srcOrd="3" destOrd="0" presId="urn:microsoft.com/office/officeart/2018/2/layout/IconVerticalSolidList"/>
    <dgm:cxn modelId="{24847110-FE42-43AF-AF95-9322740778DC}" type="presParOf" srcId="{E3733D69-1407-477C-A442-3A9CF3EA3007}" destId="{C37AA9F6-795C-4A3E-A323-9D6327BF2984}" srcOrd="3" destOrd="0" presId="urn:microsoft.com/office/officeart/2018/2/layout/IconVerticalSolidList"/>
    <dgm:cxn modelId="{6F270D57-DBB0-4055-BCC0-2708D4BF1FDC}" type="presParOf" srcId="{E3733D69-1407-477C-A442-3A9CF3EA3007}" destId="{FD2915C3-EE57-4A9C-B074-98D8CFF14190}" srcOrd="4" destOrd="0" presId="urn:microsoft.com/office/officeart/2018/2/layout/IconVerticalSolidList"/>
    <dgm:cxn modelId="{F82E2E57-592B-4593-B25D-8C0600F23A3B}" type="presParOf" srcId="{FD2915C3-EE57-4A9C-B074-98D8CFF14190}" destId="{F426096A-CB7C-4C6B-8AA3-647D7E255FB3}" srcOrd="0" destOrd="0" presId="urn:microsoft.com/office/officeart/2018/2/layout/IconVerticalSolidList"/>
    <dgm:cxn modelId="{036C175E-5722-476B-B777-B794380C4F30}" type="presParOf" srcId="{FD2915C3-EE57-4A9C-B074-98D8CFF14190}" destId="{A019A3F3-B480-48D2-B65A-467A29DF2011}" srcOrd="1" destOrd="0" presId="urn:microsoft.com/office/officeart/2018/2/layout/IconVerticalSolidList"/>
    <dgm:cxn modelId="{8536785F-4917-44B9-9439-15567AE59E77}" type="presParOf" srcId="{FD2915C3-EE57-4A9C-B074-98D8CFF14190}" destId="{FB4CA843-42C5-4F60-9271-2C53C640420D}" srcOrd="2" destOrd="0" presId="urn:microsoft.com/office/officeart/2018/2/layout/IconVerticalSolidList"/>
    <dgm:cxn modelId="{3ECB15D0-E926-4C19-9E07-DAAF82B3DD36}" type="presParOf" srcId="{FD2915C3-EE57-4A9C-B074-98D8CFF14190}" destId="{6CEBF8DF-C980-4ADE-805B-5EF4E7AB8645}" srcOrd="3" destOrd="0" presId="urn:microsoft.com/office/officeart/2018/2/layout/IconVerticalSolidList"/>
    <dgm:cxn modelId="{C4EA8C07-ECED-49ED-8E4E-AED6024BAC0D}" type="presParOf" srcId="{E3733D69-1407-477C-A442-3A9CF3EA3007}" destId="{3126FD05-0DBE-46B4-9558-AEF074264479}" srcOrd="5" destOrd="0" presId="urn:microsoft.com/office/officeart/2018/2/layout/IconVerticalSolidList"/>
    <dgm:cxn modelId="{55CD8C31-9A4C-4D6E-AFCF-8D18D5BA3364}" type="presParOf" srcId="{E3733D69-1407-477C-A442-3A9CF3EA3007}" destId="{3710BE77-2C7D-43FC-AE57-604CD5B092A1}" srcOrd="6" destOrd="0" presId="urn:microsoft.com/office/officeart/2018/2/layout/IconVerticalSolidList"/>
    <dgm:cxn modelId="{39BEA97E-1D28-470D-AE30-087F46FACC51}" type="presParOf" srcId="{3710BE77-2C7D-43FC-AE57-604CD5B092A1}" destId="{2919FB52-5CDD-499F-AAEF-DFFC50FE3629}" srcOrd="0" destOrd="0" presId="urn:microsoft.com/office/officeart/2018/2/layout/IconVerticalSolidList"/>
    <dgm:cxn modelId="{8D9C0884-DC95-4230-A5D3-65DDBDCBAB0A}" type="presParOf" srcId="{3710BE77-2C7D-43FC-AE57-604CD5B092A1}" destId="{1A549395-50AA-4D09-99AF-E0B5165D2EE6}" srcOrd="1" destOrd="0" presId="urn:microsoft.com/office/officeart/2018/2/layout/IconVerticalSolidList"/>
    <dgm:cxn modelId="{3F649021-D49F-4FB4-BC2D-014C9C298019}" type="presParOf" srcId="{3710BE77-2C7D-43FC-AE57-604CD5B092A1}" destId="{ADC30B7B-C3E8-4426-998E-A36B4B66A536}" srcOrd="2" destOrd="0" presId="urn:microsoft.com/office/officeart/2018/2/layout/IconVerticalSolidList"/>
    <dgm:cxn modelId="{5C0D4CCB-66FF-4994-A90C-30396F0F7CB7}" type="presParOf" srcId="{3710BE77-2C7D-43FC-AE57-604CD5B092A1}" destId="{3E1A630D-6540-4DA4-BB62-A1CABCC595E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4EA995-652D-4DEB-A71F-8F98F961BA5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9F82A62-273A-46F3-8583-581831EFF50C}">
      <dgm:prSet/>
      <dgm:spPr/>
      <dgm:t>
        <a:bodyPr/>
        <a:lstStyle/>
        <a:p>
          <a:r>
            <a:rPr lang="en-US" dirty="0"/>
            <a:t>What did I achieve that had value -$$$$ and Time </a:t>
          </a:r>
        </a:p>
      </dgm:t>
    </dgm:pt>
    <dgm:pt modelId="{E7CB33A7-3648-4741-987C-9354C59BB0C3}" type="parTrans" cxnId="{2499CD2A-EB98-4FD8-9C0A-AF87C37418D1}">
      <dgm:prSet/>
      <dgm:spPr/>
      <dgm:t>
        <a:bodyPr/>
        <a:lstStyle/>
        <a:p>
          <a:endParaRPr lang="en-US"/>
        </a:p>
      </dgm:t>
    </dgm:pt>
    <dgm:pt modelId="{47159276-D35A-4A80-A684-59FF589D514E}" type="sibTrans" cxnId="{2499CD2A-EB98-4FD8-9C0A-AF87C37418D1}">
      <dgm:prSet/>
      <dgm:spPr/>
      <dgm:t>
        <a:bodyPr/>
        <a:lstStyle/>
        <a:p>
          <a:endParaRPr lang="en-US"/>
        </a:p>
      </dgm:t>
    </dgm:pt>
    <dgm:pt modelId="{03D4B740-04CC-4D81-B8D6-1CB0CBC51AED}">
      <dgm:prSet/>
      <dgm:spPr/>
      <dgm:t>
        <a:bodyPr/>
        <a:lstStyle/>
        <a:p>
          <a:r>
            <a:rPr lang="en-US" dirty="0"/>
            <a:t>Did I reach my goals quickly? If so, what was the exact time period?</a:t>
          </a:r>
        </a:p>
      </dgm:t>
    </dgm:pt>
    <dgm:pt modelId="{4B1C0872-D358-4D08-B47F-F1A38E791954}" type="parTrans" cxnId="{A261E891-94BA-4A28-A064-681592CCBBBF}">
      <dgm:prSet/>
      <dgm:spPr/>
      <dgm:t>
        <a:bodyPr/>
        <a:lstStyle/>
        <a:p>
          <a:endParaRPr lang="en-US"/>
        </a:p>
      </dgm:t>
    </dgm:pt>
    <dgm:pt modelId="{51F5A878-F82B-43B1-9E7D-897CA89CDDB9}" type="sibTrans" cxnId="{A261E891-94BA-4A28-A064-681592CCBBBF}">
      <dgm:prSet/>
      <dgm:spPr/>
      <dgm:t>
        <a:bodyPr/>
        <a:lstStyle/>
        <a:p>
          <a:endParaRPr lang="en-US"/>
        </a:p>
      </dgm:t>
    </dgm:pt>
    <dgm:pt modelId="{308A03BE-31B3-40F8-94AF-D23810FA3A33}">
      <dgm:prSet/>
      <dgm:spPr/>
      <dgm:t>
        <a:bodyPr/>
        <a:lstStyle/>
        <a:p>
          <a:r>
            <a:rPr lang="en-US" dirty="0"/>
            <a:t>Did I exceed my goals often? If so, to what degree?</a:t>
          </a:r>
        </a:p>
      </dgm:t>
    </dgm:pt>
    <dgm:pt modelId="{265AA541-8A46-4BD8-9ED0-7F168C24A705}" type="parTrans" cxnId="{92ADD79E-A6C4-41B3-AD40-60FBF250512F}">
      <dgm:prSet/>
      <dgm:spPr/>
      <dgm:t>
        <a:bodyPr/>
        <a:lstStyle/>
        <a:p>
          <a:endParaRPr lang="en-US"/>
        </a:p>
      </dgm:t>
    </dgm:pt>
    <dgm:pt modelId="{E569CBA9-B53B-471C-B924-1757EAA2A74C}" type="sibTrans" cxnId="{92ADD79E-A6C4-41B3-AD40-60FBF250512F}">
      <dgm:prSet/>
      <dgm:spPr/>
      <dgm:t>
        <a:bodyPr/>
        <a:lstStyle/>
        <a:p>
          <a:endParaRPr lang="en-US"/>
        </a:p>
      </dgm:t>
    </dgm:pt>
    <dgm:pt modelId="{977D5925-DD24-4CBB-A326-883353A93934}">
      <dgm:prSet/>
      <dgm:spPr/>
      <dgm:t>
        <a:bodyPr/>
        <a:lstStyle/>
        <a:p>
          <a:r>
            <a:rPr lang="en-US" dirty="0"/>
            <a:t>Starting a sentence with a dollar figure or percentage will garner more attention.</a:t>
          </a:r>
        </a:p>
      </dgm:t>
    </dgm:pt>
    <dgm:pt modelId="{88EBC475-E36F-4D14-85C6-4C004494719E}" type="parTrans" cxnId="{524A09B3-1B56-4503-BAF8-502A4F8AD786}">
      <dgm:prSet/>
      <dgm:spPr/>
      <dgm:t>
        <a:bodyPr/>
        <a:lstStyle/>
        <a:p>
          <a:endParaRPr lang="en-US"/>
        </a:p>
      </dgm:t>
    </dgm:pt>
    <dgm:pt modelId="{3DE9EA9C-7EC4-4395-B52F-98750F2510B6}" type="sibTrans" cxnId="{524A09B3-1B56-4503-BAF8-502A4F8AD786}">
      <dgm:prSet/>
      <dgm:spPr/>
      <dgm:t>
        <a:bodyPr/>
        <a:lstStyle/>
        <a:p>
          <a:endParaRPr lang="en-US"/>
        </a:p>
      </dgm:t>
    </dgm:pt>
    <dgm:pt modelId="{4168AC55-E9EB-412E-905B-0ECA7015F43C}">
      <dgm:prSet/>
      <dgm:spPr/>
      <dgm:t>
        <a:bodyPr/>
        <a:lstStyle/>
        <a:p>
          <a:r>
            <a:rPr lang="en-US" dirty="0"/>
            <a:t>If you are answering an ad – use the keywords </a:t>
          </a:r>
        </a:p>
      </dgm:t>
    </dgm:pt>
    <dgm:pt modelId="{58EC52A5-EC96-4A66-9343-59FB1C5D1931}" type="parTrans" cxnId="{B65E6E4E-7D5E-45F2-8E33-92A6D9F01803}">
      <dgm:prSet/>
      <dgm:spPr/>
      <dgm:t>
        <a:bodyPr/>
        <a:lstStyle/>
        <a:p>
          <a:endParaRPr lang="en-US"/>
        </a:p>
      </dgm:t>
    </dgm:pt>
    <dgm:pt modelId="{8F6DCA35-1049-4EAF-9A54-CB037CFADA0D}" type="sibTrans" cxnId="{B65E6E4E-7D5E-45F2-8E33-92A6D9F01803}">
      <dgm:prSet/>
      <dgm:spPr/>
      <dgm:t>
        <a:bodyPr/>
        <a:lstStyle/>
        <a:p>
          <a:endParaRPr lang="en-US"/>
        </a:p>
      </dgm:t>
    </dgm:pt>
    <dgm:pt modelId="{BEB045DF-D8EA-438E-90F1-1E92E65CB587}">
      <dgm:prSet/>
      <dgm:spPr/>
      <dgm:t>
        <a:bodyPr/>
        <a:lstStyle/>
        <a:p>
          <a:r>
            <a:rPr lang="en-US" dirty="0"/>
            <a:t>https://www.jobscan.co/blog/resume-accomplishments-examples/</a:t>
          </a:r>
        </a:p>
      </dgm:t>
    </dgm:pt>
    <dgm:pt modelId="{0F1925D7-1150-4FF3-9DDC-D7C1DEE14EBC}" type="parTrans" cxnId="{B9972B37-ADAA-43AF-921D-389A73F3A957}">
      <dgm:prSet/>
      <dgm:spPr/>
      <dgm:t>
        <a:bodyPr/>
        <a:lstStyle/>
        <a:p>
          <a:endParaRPr lang="en-US"/>
        </a:p>
      </dgm:t>
    </dgm:pt>
    <dgm:pt modelId="{064243AA-20EE-4932-AA21-C439F855A85A}" type="sibTrans" cxnId="{B9972B37-ADAA-43AF-921D-389A73F3A957}">
      <dgm:prSet/>
      <dgm:spPr/>
      <dgm:t>
        <a:bodyPr/>
        <a:lstStyle/>
        <a:p>
          <a:endParaRPr lang="en-US"/>
        </a:p>
      </dgm:t>
    </dgm:pt>
    <dgm:pt modelId="{597B95F6-5456-FF49-A5E8-D787C9BE800E}" type="pres">
      <dgm:prSet presAssocID="{0A4EA995-652D-4DEB-A71F-8F98F961BA5D}" presName="vert0" presStyleCnt="0">
        <dgm:presLayoutVars>
          <dgm:dir/>
          <dgm:animOne val="branch"/>
          <dgm:animLvl val="lvl"/>
        </dgm:presLayoutVars>
      </dgm:prSet>
      <dgm:spPr/>
    </dgm:pt>
    <dgm:pt modelId="{23DA59D0-7DC1-9C48-A0E7-2D80A3486710}" type="pres">
      <dgm:prSet presAssocID="{E9F82A62-273A-46F3-8583-581831EFF50C}" presName="thickLine" presStyleLbl="alignNode1" presStyleIdx="0" presStyleCnt="6"/>
      <dgm:spPr/>
    </dgm:pt>
    <dgm:pt modelId="{709868E6-86CC-1E40-BE44-8B05DD89B51C}" type="pres">
      <dgm:prSet presAssocID="{E9F82A62-273A-46F3-8583-581831EFF50C}" presName="horz1" presStyleCnt="0"/>
      <dgm:spPr/>
    </dgm:pt>
    <dgm:pt modelId="{93189FBF-4341-E84A-BCB3-D1F7621C22FB}" type="pres">
      <dgm:prSet presAssocID="{E9F82A62-273A-46F3-8583-581831EFF50C}" presName="tx1" presStyleLbl="revTx" presStyleIdx="0" presStyleCnt="6"/>
      <dgm:spPr/>
    </dgm:pt>
    <dgm:pt modelId="{810D5D43-E335-3842-9F60-1193856C60B4}" type="pres">
      <dgm:prSet presAssocID="{E9F82A62-273A-46F3-8583-581831EFF50C}" presName="vert1" presStyleCnt="0"/>
      <dgm:spPr/>
    </dgm:pt>
    <dgm:pt modelId="{F0BD4F37-29F2-A748-A0B5-6B1510DC96C2}" type="pres">
      <dgm:prSet presAssocID="{03D4B740-04CC-4D81-B8D6-1CB0CBC51AED}" presName="thickLine" presStyleLbl="alignNode1" presStyleIdx="1" presStyleCnt="6"/>
      <dgm:spPr/>
    </dgm:pt>
    <dgm:pt modelId="{AB022D90-7DC9-2648-B83A-F7D0A9112DEF}" type="pres">
      <dgm:prSet presAssocID="{03D4B740-04CC-4D81-B8D6-1CB0CBC51AED}" presName="horz1" presStyleCnt="0"/>
      <dgm:spPr/>
    </dgm:pt>
    <dgm:pt modelId="{82D98991-78B2-ED43-BFCF-B21B16BF8F89}" type="pres">
      <dgm:prSet presAssocID="{03D4B740-04CC-4D81-B8D6-1CB0CBC51AED}" presName="tx1" presStyleLbl="revTx" presStyleIdx="1" presStyleCnt="6"/>
      <dgm:spPr/>
    </dgm:pt>
    <dgm:pt modelId="{38C94915-3CB0-5D40-8150-F12958058FE0}" type="pres">
      <dgm:prSet presAssocID="{03D4B740-04CC-4D81-B8D6-1CB0CBC51AED}" presName="vert1" presStyleCnt="0"/>
      <dgm:spPr/>
    </dgm:pt>
    <dgm:pt modelId="{D4559C1A-43ED-F445-967C-D60A5E158A60}" type="pres">
      <dgm:prSet presAssocID="{308A03BE-31B3-40F8-94AF-D23810FA3A33}" presName="thickLine" presStyleLbl="alignNode1" presStyleIdx="2" presStyleCnt="6"/>
      <dgm:spPr/>
    </dgm:pt>
    <dgm:pt modelId="{19FDCB45-B6C5-5045-87D8-5093CF2BDBD4}" type="pres">
      <dgm:prSet presAssocID="{308A03BE-31B3-40F8-94AF-D23810FA3A33}" presName="horz1" presStyleCnt="0"/>
      <dgm:spPr/>
    </dgm:pt>
    <dgm:pt modelId="{1AEE0ECE-80D2-774F-B444-B3467588948A}" type="pres">
      <dgm:prSet presAssocID="{308A03BE-31B3-40F8-94AF-D23810FA3A33}" presName="tx1" presStyleLbl="revTx" presStyleIdx="2" presStyleCnt="6"/>
      <dgm:spPr/>
    </dgm:pt>
    <dgm:pt modelId="{BC94A6EB-245F-9D4A-8753-42C24D3A5343}" type="pres">
      <dgm:prSet presAssocID="{308A03BE-31B3-40F8-94AF-D23810FA3A33}" presName="vert1" presStyleCnt="0"/>
      <dgm:spPr/>
    </dgm:pt>
    <dgm:pt modelId="{8F45581F-69B7-F640-BEC8-FEA2FE65A71C}" type="pres">
      <dgm:prSet presAssocID="{977D5925-DD24-4CBB-A326-883353A93934}" presName="thickLine" presStyleLbl="alignNode1" presStyleIdx="3" presStyleCnt="6"/>
      <dgm:spPr/>
    </dgm:pt>
    <dgm:pt modelId="{1F2FF54A-0604-2E4C-AE0A-A526CAC777A6}" type="pres">
      <dgm:prSet presAssocID="{977D5925-DD24-4CBB-A326-883353A93934}" presName="horz1" presStyleCnt="0"/>
      <dgm:spPr/>
    </dgm:pt>
    <dgm:pt modelId="{3D106D4A-DBAC-754A-824A-2C60F1112D26}" type="pres">
      <dgm:prSet presAssocID="{977D5925-DD24-4CBB-A326-883353A93934}" presName="tx1" presStyleLbl="revTx" presStyleIdx="3" presStyleCnt="6"/>
      <dgm:spPr/>
    </dgm:pt>
    <dgm:pt modelId="{026BBA64-5DFC-E44F-98AC-B184CE98EC4D}" type="pres">
      <dgm:prSet presAssocID="{977D5925-DD24-4CBB-A326-883353A93934}" presName="vert1" presStyleCnt="0"/>
      <dgm:spPr/>
    </dgm:pt>
    <dgm:pt modelId="{1E3CA387-F237-D545-AB18-9A7202B33515}" type="pres">
      <dgm:prSet presAssocID="{4168AC55-E9EB-412E-905B-0ECA7015F43C}" presName="thickLine" presStyleLbl="alignNode1" presStyleIdx="4" presStyleCnt="6"/>
      <dgm:spPr/>
    </dgm:pt>
    <dgm:pt modelId="{2ECDA248-9E42-7240-B421-28C19FFEF1CF}" type="pres">
      <dgm:prSet presAssocID="{4168AC55-E9EB-412E-905B-0ECA7015F43C}" presName="horz1" presStyleCnt="0"/>
      <dgm:spPr/>
    </dgm:pt>
    <dgm:pt modelId="{5A1DEE23-BDEF-8C46-8F0E-F663161C4CDE}" type="pres">
      <dgm:prSet presAssocID="{4168AC55-E9EB-412E-905B-0ECA7015F43C}" presName="tx1" presStyleLbl="revTx" presStyleIdx="4" presStyleCnt="6"/>
      <dgm:spPr/>
    </dgm:pt>
    <dgm:pt modelId="{2C41FF4D-B85A-8443-BEA4-8E47F60A1A68}" type="pres">
      <dgm:prSet presAssocID="{4168AC55-E9EB-412E-905B-0ECA7015F43C}" presName="vert1" presStyleCnt="0"/>
      <dgm:spPr/>
    </dgm:pt>
    <dgm:pt modelId="{49D89701-E2EE-8542-8902-85021ED5ED6F}" type="pres">
      <dgm:prSet presAssocID="{BEB045DF-D8EA-438E-90F1-1E92E65CB587}" presName="thickLine" presStyleLbl="alignNode1" presStyleIdx="5" presStyleCnt="6"/>
      <dgm:spPr/>
    </dgm:pt>
    <dgm:pt modelId="{4C64D3EC-38F8-E64D-9AC0-676762C6926D}" type="pres">
      <dgm:prSet presAssocID="{BEB045DF-D8EA-438E-90F1-1E92E65CB587}" presName="horz1" presStyleCnt="0"/>
      <dgm:spPr/>
    </dgm:pt>
    <dgm:pt modelId="{2DF307ED-B71E-4248-98A1-43D98039EDDA}" type="pres">
      <dgm:prSet presAssocID="{BEB045DF-D8EA-438E-90F1-1E92E65CB587}" presName="tx1" presStyleLbl="revTx" presStyleIdx="5" presStyleCnt="6"/>
      <dgm:spPr/>
    </dgm:pt>
    <dgm:pt modelId="{38E24769-AEAD-CE4D-B84F-36B3465B0186}" type="pres">
      <dgm:prSet presAssocID="{BEB045DF-D8EA-438E-90F1-1E92E65CB587}" presName="vert1" presStyleCnt="0"/>
      <dgm:spPr/>
    </dgm:pt>
  </dgm:ptLst>
  <dgm:cxnLst>
    <dgm:cxn modelId="{2499CD2A-EB98-4FD8-9C0A-AF87C37418D1}" srcId="{0A4EA995-652D-4DEB-A71F-8F98F961BA5D}" destId="{E9F82A62-273A-46F3-8583-581831EFF50C}" srcOrd="0" destOrd="0" parTransId="{E7CB33A7-3648-4741-987C-9354C59BB0C3}" sibTransId="{47159276-D35A-4A80-A684-59FF589D514E}"/>
    <dgm:cxn modelId="{B9972B37-ADAA-43AF-921D-389A73F3A957}" srcId="{0A4EA995-652D-4DEB-A71F-8F98F961BA5D}" destId="{BEB045DF-D8EA-438E-90F1-1E92E65CB587}" srcOrd="5" destOrd="0" parTransId="{0F1925D7-1150-4FF3-9DDC-D7C1DEE14EBC}" sibTransId="{064243AA-20EE-4932-AA21-C439F855A85A}"/>
    <dgm:cxn modelId="{28404F39-0BF6-6B46-B4DB-610975190588}" type="presOf" srcId="{308A03BE-31B3-40F8-94AF-D23810FA3A33}" destId="{1AEE0ECE-80D2-774F-B444-B3467588948A}" srcOrd="0" destOrd="0" presId="urn:microsoft.com/office/officeart/2008/layout/LinedList"/>
    <dgm:cxn modelId="{146B3641-ADBE-4242-AD5E-1AF6A734968E}" type="presOf" srcId="{E9F82A62-273A-46F3-8583-581831EFF50C}" destId="{93189FBF-4341-E84A-BCB3-D1F7621C22FB}" srcOrd="0" destOrd="0" presId="urn:microsoft.com/office/officeart/2008/layout/LinedList"/>
    <dgm:cxn modelId="{B65E6E4E-7D5E-45F2-8E33-92A6D9F01803}" srcId="{0A4EA995-652D-4DEB-A71F-8F98F961BA5D}" destId="{4168AC55-E9EB-412E-905B-0ECA7015F43C}" srcOrd="4" destOrd="0" parTransId="{58EC52A5-EC96-4A66-9343-59FB1C5D1931}" sibTransId="{8F6DCA35-1049-4EAF-9A54-CB037CFADA0D}"/>
    <dgm:cxn modelId="{64F4826E-3973-5E43-AE2B-4467387FC134}" type="presOf" srcId="{03D4B740-04CC-4D81-B8D6-1CB0CBC51AED}" destId="{82D98991-78B2-ED43-BFCF-B21B16BF8F89}" srcOrd="0" destOrd="0" presId="urn:microsoft.com/office/officeart/2008/layout/LinedList"/>
    <dgm:cxn modelId="{10C47B6F-6BDA-C447-B830-7ACFAF60A6BB}" type="presOf" srcId="{4168AC55-E9EB-412E-905B-0ECA7015F43C}" destId="{5A1DEE23-BDEF-8C46-8F0E-F663161C4CDE}" srcOrd="0" destOrd="0" presId="urn:microsoft.com/office/officeart/2008/layout/LinedList"/>
    <dgm:cxn modelId="{15686184-29FD-4B43-84FE-DD023E4A4A39}" type="presOf" srcId="{977D5925-DD24-4CBB-A326-883353A93934}" destId="{3D106D4A-DBAC-754A-824A-2C60F1112D26}" srcOrd="0" destOrd="0" presId="urn:microsoft.com/office/officeart/2008/layout/LinedList"/>
    <dgm:cxn modelId="{A261E891-94BA-4A28-A064-681592CCBBBF}" srcId="{0A4EA995-652D-4DEB-A71F-8F98F961BA5D}" destId="{03D4B740-04CC-4D81-B8D6-1CB0CBC51AED}" srcOrd="1" destOrd="0" parTransId="{4B1C0872-D358-4D08-B47F-F1A38E791954}" sibTransId="{51F5A878-F82B-43B1-9E7D-897CA89CDDB9}"/>
    <dgm:cxn modelId="{92ADD79E-A6C4-41B3-AD40-60FBF250512F}" srcId="{0A4EA995-652D-4DEB-A71F-8F98F961BA5D}" destId="{308A03BE-31B3-40F8-94AF-D23810FA3A33}" srcOrd="2" destOrd="0" parTransId="{265AA541-8A46-4BD8-9ED0-7F168C24A705}" sibTransId="{E569CBA9-B53B-471C-B924-1757EAA2A74C}"/>
    <dgm:cxn modelId="{38BF21B1-966D-7843-806F-58279CFB36DA}" type="presOf" srcId="{0A4EA995-652D-4DEB-A71F-8F98F961BA5D}" destId="{597B95F6-5456-FF49-A5E8-D787C9BE800E}" srcOrd="0" destOrd="0" presId="urn:microsoft.com/office/officeart/2008/layout/LinedList"/>
    <dgm:cxn modelId="{524A09B3-1B56-4503-BAF8-502A4F8AD786}" srcId="{0A4EA995-652D-4DEB-A71F-8F98F961BA5D}" destId="{977D5925-DD24-4CBB-A326-883353A93934}" srcOrd="3" destOrd="0" parTransId="{88EBC475-E36F-4D14-85C6-4C004494719E}" sibTransId="{3DE9EA9C-7EC4-4395-B52F-98750F2510B6}"/>
    <dgm:cxn modelId="{FCF2DEC1-F6F7-C44E-89DB-5E6523945C7E}" type="presOf" srcId="{BEB045DF-D8EA-438E-90F1-1E92E65CB587}" destId="{2DF307ED-B71E-4248-98A1-43D98039EDDA}" srcOrd="0" destOrd="0" presId="urn:microsoft.com/office/officeart/2008/layout/LinedList"/>
    <dgm:cxn modelId="{0CDE5A62-5962-D74F-8CA9-10175C0478B4}" type="presParOf" srcId="{597B95F6-5456-FF49-A5E8-D787C9BE800E}" destId="{23DA59D0-7DC1-9C48-A0E7-2D80A3486710}" srcOrd="0" destOrd="0" presId="urn:microsoft.com/office/officeart/2008/layout/LinedList"/>
    <dgm:cxn modelId="{A4611F4F-718E-164E-88B8-16E36D17DCBC}" type="presParOf" srcId="{597B95F6-5456-FF49-A5E8-D787C9BE800E}" destId="{709868E6-86CC-1E40-BE44-8B05DD89B51C}" srcOrd="1" destOrd="0" presId="urn:microsoft.com/office/officeart/2008/layout/LinedList"/>
    <dgm:cxn modelId="{2EAB8ACC-6DDC-A14A-8F40-53784FC57DCF}" type="presParOf" srcId="{709868E6-86CC-1E40-BE44-8B05DD89B51C}" destId="{93189FBF-4341-E84A-BCB3-D1F7621C22FB}" srcOrd="0" destOrd="0" presId="urn:microsoft.com/office/officeart/2008/layout/LinedList"/>
    <dgm:cxn modelId="{9D3E8442-FD36-D845-9364-D5CEDDC495B7}" type="presParOf" srcId="{709868E6-86CC-1E40-BE44-8B05DD89B51C}" destId="{810D5D43-E335-3842-9F60-1193856C60B4}" srcOrd="1" destOrd="0" presId="urn:microsoft.com/office/officeart/2008/layout/LinedList"/>
    <dgm:cxn modelId="{DDA6B563-007C-1E47-A842-A2B86436A46B}" type="presParOf" srcId="{597B95F6-5456-FF49-A5E8-D787C9BE800E}" destId="{F0BD4F37-29F2-A748-A0B5-6B1510DC96C2}" srcOrd="2" destOrd="0" presId="urn:microsoft.com/office/officeart/2008/layout/LinedList"/>
    <dgm:cxn modelId="{E7CD3ACA-29D2-2745-AFB5-BCF75946D3CB}" type="presParOf" srcId="{597B95F6-5456-FF49-A5E8-D787C9BE800E}" destId="{AB022D90-7DC9-2648-B83A-F7D0A9112DEF}" srcOrd="3" destOrd="0" presId="urn:microsoft.com/office/officeart/2008/layout/LinedList"/>
    <dgm:cxn modelId="{DFBD529B-658A-B147-A3AF-506393CA98E4}" type="presParOf" srcId="{AB022D90-7DC9-2648-B83A-F7D0A9112DEF}" destId="{82D98991-78B2-ED43-BFCF-B21B16BF8F89}" srcOrd="0" destOrd="0" presId="urn:microsoft.com/office/officeart/2008/layout/LinedList"/>
    <dgm:cxn modelId="{891FA908-8BED-DF4D-848C-3F5E1AD3F57A}" type="presParOf" srcId="{AB022D90-7DC9-2648-B83A-F7D0A9112DEF}" destId="{38C94915-3CB0-5D40-8150-F12958058FE0}" srcOrd="1" destOrd="0" presId="urn:microsoft.com/office/officeart/2008/layout/LinedList"/>
    <dgm:cxn modelId="{591EF05A-5139-C94D-A563-54AC71FDAC1D}" type="presParOf" srcId="{597B95F6-5456-FF49-A5E8-D787C9BE800E}" destId="{D4559C1A-43ED-F445-967C-D60A5E158A60}" srcOrd="4" destOrd="0" presId="urn:microsoft.com/office/officeart/2008/layout/LinedList"/>
    <dgm:cxn modelId="{5C87792D-624F-BE47-AC47-E5A2C2DF9905}" type="presParOf" srcId="{597B95F6-5456-FF49-A5E8-D787C9BE800E}" destId="{19FDCB45-B6C5-5045-87D8-5093CF2BDBD4}" srcOrd="5" destOrd="0" presId="urn:microsoft.com/office/officeart/2008/layout/LinedList"/>
    <dgm:cxn modelId="{31D01A07-F0D9-D04F-855B-1C41B09B48A8}" type="presParOf" srcId="{19FDCB45-B6C5-5045-87D8-5093CF2BDBD4}" destId="{1AEE0ECE-80D2-774F-B444-B3467588948A}" srcOrd="0" destOrd="0" presId="urn:microsoft.com/office/officeart/2008/layout/LinedList"/>
    <dgm:cxn modelId="{77E0D95A-B47B-A447-AE20-FF9F0DD7EFA5}" type="presParOf" srcId="{19FDCB45-B6C5-5045-87D8-5093CF2BDBD4}" destId="{BC94A6EB-245F-9D4A-8753-42C24D3A5343}" srcOrd="1" destOrd="0" presId="urn:microsoft.com/office/officeart/2008/layout/LinedList"/>
    <dgm:cxn modelId="{F337C765-956F-3D47-B780-E550972F628E}" type="presParOf" srcId="{597B95F6-5456-FF49-A5E8-D787C9BE800E}" destId="{8F45581F-69B7-F640-BEC8-FEA2FE65A71C}" srcOrd="6" destOrd="0" presId="urn:microsoft.com/office/officeart/2008/layout/LinedList"/>
    <dgm:cxn modelId="{FA888408-1A4E-9044-A196-9BD4BA949A7D}" type="presParOf" srcId="{597B95F6-5456-FF49-A5E8-D787C9BE800E}" destId="{1F2FF54A-0604-2E4C-AE0A-A526CAC777A6}" srcOrd="7" destOrd="0" presId="urn:microsoft.com/office/officeart/2008/layout/LinedList"/>
    <dgm:cxn modelId="{3165733C-4B55-5A4B-8AC7-88A4C8E32A2A}" type="presParOf" srcId="{1F2FF54A-0604-2E4C-AE0A-A526CAC777A6}" destId="{3D106D4A-DBAC-754A-824A-2C60F1112D26}" srcOrd="0" destOrd="0" presId="urn:microsoft.com/office/officeart/2008/layout/LinedList"/>
    <dgm:cxn modelId="{221EF060-C641-0B47-8952-1EE1C497F8E1}" type="presParOf" srcId="{1F2FF54A-0604-2E4C-AE0A-A526CAC777A6}" destId="{026BBA64-5DFC-E44F-98AC-B184CE98EC4D}" srcOrd="1" destOrd="0" presId="urn:microsoft.com/office/officeart/2008/layout/LinedList"/>
    <dgm:cxn modelId="{A3EDB88B-E3CD-2646-95E6-C480C6C9C6FF}" type="presParOf" srcId="{597B95F6-5456-FF49-A5E8-D787C9BE800E}" destId="{1E3CA387-F237-D545-AB18-9A7202B33515}" srcOrd="8" destOrd="0" presId="urn:microsoft.com/office/officeart/2008/layout/LinedList"/>
    <dgm:cxn modelId="{39E2A0BC-07C4-9A43-AD06-0DA450E5CC78}" type="presParOf" srcId="{597B95F6-5456-FF49-A5E8-D787C9BE800E}" destId="{2ECDA248-9E42-7240-B421-28C19FFEF1CF}" srcOrd="9" destOrd="0" presId="urn:microsoft.com/office/officeart/2008/layout/LinedList"/>
    <dgm:cxn modelId="{EADF348A-E2FC-C247-A817-8B61EBC8F5D9}" type="presParOf" srcId="{2ECDA248-9E42-7240-B421-28C19FFEF1CF}" destId="{5A1DEE23-BDEF-8C46-8F0E-F663161C4CDE}" srcOrd="0" destOrd="0" presId="urn:microsoft.com/office/officeart/2008/layout/LinedList"/>
    <dgm:cxn modelId="{3DDDD20E-CF38-EC45-ADA1-649C3F856F8E}" type="presParOf" srcId="{2ECDA248-9E42-7240-B421-28C19FFEF1CF}" destId="{2C41FF4D-B85A-8443-BEA4-8E47F60A1A68}" srcOrd="1" destOrd="0" presId="urn:microsoft.com/office/officeart/2008/layout/LinedList"/>
    <dgm:cxn modelId="{4AF958B2-CA55-7141-815F-00FB6F963C04}" type="presParOf" srcId="{597B95F6-5456-FF49-A5E8-D787C9BE800E}" destId="{49D89701-E2EE-8542-8902-85021ED5ED6F}" srcOrd="10" destOrd="0" presId="urn:microsoft.com/office/officeart/2008/layout/LinedList"/>
    <dgm:cxn modelId="{C415FE3A-A0D0-524D-80D7-497F3B556F53}" type="presParOf" srcId="{597B95F6-5456-FF49-A5E8-D787C9BE800E}" destId="{4C64D3EC-38F8-E64D-9AC0-676762C6926D}" srcOrd="11" destOrd="0" presId="urn:microsoft.com/office/officeart/2008/layout/LinedList"/>
    <dgm:cxn modelId="{BD220368-365E-614D-A3FC-FFB0EF0533F7}" type="presParOf" srcId="{4C64D3EC-38F8-E64D-9AC0-676762C6926D}" destId="{2DF307ED-B71E-4248-98A1-43D98039EDDA}" srcOrd="0" destOrd="0" presId="urn:microsoft.com/office/officeart/2008/layout/LinedList"/>
    <dgm:cxn modelId="{97DE8465-8A85-2B4A-84C9-F9C392EDCC12}" type="presParOf" srcId="{4C64D3EC-38F8-E64D-9AC0-676762C6926D}" destId="{38E24769-AEAD-CE4D-B84F-36B3465B01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1231A5-7576-4F88-BD7B-E81AE22760B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A70E72F-6CA8-488A-BEB7-03160A1569CD}">
      <dgm:prSet/>
      <dgm:spPr/>
      <dgm:t>
        <a:bodyPr/>
        <a:lstStyle/>
        <a:p>
          <a:r>
            <a:rPr lang="en-US" dirty="0"/>
            <a:t>Context: </a:t>
          </a:r>
        </a:p>
      </dgm:t>
    </dgm:pt>
    <dgm:pt modelId="{39DBCFC2-DBC2-4154-A9F4-3DD25985BBD3}" type="parTrans" cxnId="{73B86127-38D1-497B-871C-206AE22BC149}">
      <dgm:prSet/>
      <dgm:spPr/>
      <dgm:t>
        <a:bodyPr/>
        <a:lstStyle/>
        <a:p>
          <a:endParaRPr lang="en-US"/>
        </a:p>
      </dgm:t>
    </dgm:pt>
    <dgm:pt modelId="{D1C4B99D-B9D7-42F3-AC2E-5D8DA76C0404}" type="sibTrans" cxnId="{73B86127-38D1-497B-871C-206AE22BC149}">
      <dgm:prSet/>
      <dgm:spPr/>
      <dgm:t>
        <a:bodyPr/>
        <a:lstStyle/>
        <a:p>
          <a:endParaRPr lang="en-US"/>
        </a:p>
      </dgm:t>
    </dgm:pt>
    <dgm:pt modelId="{E08C731D-5DDA-4495-9D8A-AB3283D27559}">
      <dgm:prSet/>
      <dgm:spPr/>
      <dgm:t>
        <a:bodyPr/>
        <a:lstStyle/>
        <a:p>
          <a:r>
            <a:rPr lang="en-US" dirty="0"/>
            <a:t>Action:</a:t>
          </a:r>
        </a:p>
      </dgm:t>
    </dgm:pt>
    <dgm:pt modelId="{5DEAAF6C-078E-48C8-9804-89362E17B21E}" type="parTrans" cxnId="{F2C0D8DE-DEF0-4FE8-907C-65413F32DF36}">
      <dgm:prSet/>
      <dgm:spPr/>
      <dgm:t>
        <a:bodyPr/>
        <a:lstStyle/>
        <a:p>
          <a:endParaRPr lang="en-US"/>
        </a:p>
      </dgm:t>
    </dgm:pt>
    <dgm:pt modelId="{0A85EECA-10FA-4503-BBF6-120548FBAA66}" type="sibTrans" cxnId="{F2C0D8DE-DEF0-4FE8-907C-65413F32DF36}">
      <dgm:prSet/>
      <dgm:spPr/>
      <dgm:t>
        <a:bodyPr/>
        <a:lstStyle/>
        <a:p>
          <a:endParaRPr lang="en-US"/>
        </a:p>
      </dgm:t>
    </dgm:pt>
    <dgm:pt modelId="{11256196-0064-451B-A847-00E6E149FF10}">
      <dgm:prSet/>
      <dgm:spPr/>
      <dgm:t>
        <a:bodyPr/>
        <a:lstStyle/>
        <a:p>
          <a:r>
            <a:rPr lang="en-US" dirty="0"/>
            <a:t>Result: </a:t>
          </a:r>
        </a:p>
      </dgm:t>
    </dgm:pt>
    <dgm:pt modelId="{2C2E46AD-7A34-4DBE-BBEA-DD6350D5CD3E}" type="parTrans" cxnId="{0E84AEA7-426F-44C4-9127-6CAB77E31F2A}">
      <dgm:prSet/>
      <dgm:spPr/>
      <dgm:t>
        <a:bodyPr/>
        <a:lstStyle/>
        <a:p>
          <a:endParaRPr lang="en-US"/>
        </a:p>
      </dgm:t>
    </dgm:pt>
    <dgm:pt modelId="{3A1029B1-616D-4DEC-893C-8AF904272E30}" type="sibTrans" cxnId="{0E84AEA7-426F-44C4-9127-6CAB77E31F2A}">
      <dgm:prSet/>
      <dgm:spPr/>
      <dgm:t>
        <a:bodyPr/>
        <a:lstStyle/>
        <a:p>
          <a:endParaRPr lang="en-US"/>
        </a:p>
      </dgm:t>
    </dgm:pt>
    <dgm:pt modelId="{60DAFB9D-64CE-3A45-A486-59DB956E5D10}" type="pres">
      <dgm:prSet presAssocID="{B61231A5-7576-4F88-BD7B-E81AE22760BB}" presName="vert0" presStyleCnt="0">
        <dgm:presLayoutVars>
          <dgm:dir/>
          <dgm:animOne val="branch"/>
          <dgm:animLvl val="lvl"/>
        </dgm:presLayoutVars>
      </dgm:prSet>
      <dgm:spPr/>
    </dgm:pt>
    <dgm:pt modelId="{D0A1E7DB-7361-6B40-AE28-AEBBDE4B891A}" type="pres">
      <dgm:prSet presAssocID="{8A70E72F-6CA8-488A-BEB7-03160A1569CD}" presName="thickLine" presStyleLbl="alignNode1" presStyleIdx="0" presStyleCnt="3"/>
      <dgm:spPr/>
    </dgm:pt>
    <dgm:pt modelId="{B8F2E9EF-FCE1-C848-82DC-0FFA00ECFE8E}" type="pres">
      <dgm:prSet presAssocID="{8A70E72F-6CA8-488A-BEB7-03160A1569CD}" presName="horz1" presStyleCnt="0"/>
      <dgm:spPr/>
    </dgm:pt>
    <dgm:pt modelId="{23333903-6B18-E24D-A234-622199FFD037}" type="pres">
      <dgm:prSet presAssocID="{8A70E72F-6CA8-488A-BEB7-03160A1569CD}" presName="tx1" presStyleLbl="revTx" presStyleIdx="0" presStyleCnt="3"/>
      <dgm:spPr/>
    </dgm:pt>
    <dgm:pt modelId="{1520C458-B710-E642-AA51-D65BCA548F71}" type="pres">
      <dgm:prSet presAssocID="{8A70E72F-6CA8-488A-BEB7-03160A1569CD}" presName="vert1" presStyleCnt="0"/>
      <dgm:spPr/>
    </dgm:pt>
    <dgm:pt modelId="{CE64C7D4-B499-4A41-8A80-C8F2686F7608}" type="pres">
      <dgm:prSet presAssocID="{E08C731D-5DDA-4495-9D8A-AB3283D27559}" presName="thickLine" presStyleLbl="alignNode1" presStyleIdx="1" presStyleCnt="3"/>
      <dgm:spPr/>
    </dgm:pt>
    <dgm:pt modelId="{E1BF24A4-8C6E-EB48-BC7A-DDA96B95D5DE}" type="pres">
      <dgm:prSet presAssocID="{E08C731D-5DDA-4495-9D8A-AB3283D27559}" presName="horz1" presStyleCnt="0"/>
      <dgm:spPr/>
    </dgm:pt>
    <dgm:pt modelId="{AE308015-1118-DC43-9464-3064DC09D293}" type="pres">
      <dgm:prSet presAssocID="{E08C731D-5DDA-4495-9D8A-AB3283D27559}" presName="tx1" presStyleLbl="revTx" presStyleIdx="1" presStyleCnt="3"/>
      <dgm:spPr/>
    </dgm:pt>
    <dgm:pt modelId="{C8AABB3F-978D-2E49-97AC-201A741E7139}" type="pres">
      <dgm:prSet presAssocID="{E08C731D-5DDA-4495-9D8A-AB3283D27559}" presName="vert1" presStyleCnt="0"/>
      <dgm:spPr/>
    </dgm:pt>
    <dgm:pt modelId="{B69ED2AB-2632-BE4E-8172-E7A7BA7396B5}" type="pres">
      <dgm:prSet presAssocID="{11256196-0064-451B-A847-00E6E149FF10}" presName="thickLine" presStyleLbl="alignNode1" presStyleIdx="2" presStyleCnt="3"/>
      <dgm:spPr/>
    </dgm:pt>
    <dgm:pt modelId="{6E28B8BD-B4CF-BC4F-9BD3-8F1C33B5A25A}" type="pres">
      <dgm:prSet presAssocID="{11256196-0064-451B-A847-00E6E149FF10}" presName="horz1" presStyleCnt="0"/>
      <dgm:spPr/>
    </dgm:pt>
    <dgm:pt modelId="{3FC38119-0509-754A-BDB7-AEA197B3B276}" type="pres">
      <dgm:prSet presAssocID="{11256196-0064-451B-A847-00E6E149FF10}" presName="tx1" presStyleLbl="revTx" presStyleIdx="2" presStyleCnt="3"/>
      <dgm:spPr/>
    </dgm:pt>
    <dgm:pt modelId="{8A457D6F-278F-274E-83AA-9BF27D92E4FE}" type="pres">
      <dgm:prSet presAssocID="{11256196-0064-451B-A847-00E6E149FF10}" presName="vert1" presStyleCnt="0"/>
      <dgm:spPr/>
    </dgm:pt>
  </dgm:ptLst>
  <dgm:cxnLst>
    <dgm:cxn modelId="{73B86127-38D1-497B-871C-206AE22BC149}" srcId="{B61231A5-7576-4F88-BD7B-E81AE22760BB}" destId="{8A70E72F-6CA8-488A-BEB7-03160A1569CD}" srcOrd="0" destOrd="0" parTransId="{39DBCFC2-DBC2-4154-A9F4-3DD25985BBD3}" sibTransId="{D1C4B99D-B9D7-42F3-AC2E-5D8DA76C0404}"/>
    <dgm:cxn modelId="{A3314C8E-FBF2-684E-80B0-EA129C4D5967}" type="presOf" srcId="{8A70E72F-6CA8-488A-BEB7-03160A1569CD}" destId="{23333903-6B18-E24D-A234-622199FFD037}" srcOrd="0" destOrd="0" presId="urn:microsoft.com/office/officeart/2008/layout/LinedList"/>
    <dgm:cxn modelId="{97A36F92-932B-5148-8866-1204266E7CB1}" type="presOf" srcId="{B61231A5-7576-4F88-BD7B-E81AE22760BB}" destId="{60DAFB9D-64CE-3A45-A486-59DB956E5D10}" srcOrd="0" destOrd="0" presId="urn:microsoft.com/office/officeart/2008/layout/LinedList"/>
    <dgm:cxn modelId="{9F38FA97-58A9-3240-BB83-EB4C1B48885E}" type="presOf" srcId="{11256196-0064-451B-A847-00E6E149FF10}" destId="{3FC38119-0509-754A-BDB7-AEA197B3B276}" srcOrd="0" destOrd="0" presId="urn:microsoft.com/office/officeart/2008/layout/LinedList"/>
    <dgm:cxn modelId="{0E84AEA7-426F-44C4-9127-6CAB77E31F2A}" srcId="{B61231A5-7576-4F88-BD7B-E81AE22760BB}" destId="{11256196-0064-451B-A847-00E6E149FF10}" srcOrd="2" destOrd="0" parTransId="{2C2E46AD-7A34-4DBE-BBEA-DD6350D5CD3E}" sibTransId="{3A1029B1-616D-4DEC-893C-8AF904272E30}"/>
    <dgm:cxn modelId="{F2C0D8DE-DEF0-4FE8-907C-65413F32DF36}" srcId="{B61231A5-7576-4F88-BD7B-E81AE22760BB}" destId="{E08C731D-5DDA-4495-9D8A-AB3283D27559}" srcOrd="1" destOrd="0" parTransId="{5DEAAF6C-078E-48C8-9804-89362E17B21E}" sibTransId="{0A85EECA-10FA-4503-BBF6-120548FBAA66}"/>
    <dgm:cxn modelId="{D198CBF5-B025-984C-9A71-6A93F07BCE13}" type="presOf" srcId="{E08C731D-5DDA-4495-9D8A-AB3283D27559}" destId="{AE308015-1118-DC43-9464-3064DC09D293}" srcOrd="0" destOrd="0" presId="urn:microsoft.com/office/officeart/2008/layout/LinedList"/>
    <dgm:cxn modelId="{87E32C7F-2B26-AE43-BEC8-16A5F46A7290}" type="presParOf" srcId="{60DAFB9D-64CE-3A45-A486-59DB956E5D10}" destId="{D0A1E7DB-7361-6B40-AE28-AEBBDE4B891A}" srcOrd="0" destOrd="0" presId="urn:microsoft.com/office/officeart/2008/layout/LinedList"/>
    <dgm:cxn modelId="{C8A3D8D7-6D51-8048-ADA7-5CA8D031CBA2}" type="presParOf" srcId="{60DAFB9D-64CE-3A45-A486-59DB956E5D10}" destId="{B8F2E9EF-FCE1-C848-82DC-0FFA00ECFE8E}" srcOrd="1" destOrd="0" presId="urn:microsoft.com/office/officeart/2008/layout/LinedList"/>
    <dgm:cxn modelId="{B7482128-4C04-CF44-B361-2BA13669E1C0}" type="presParOf" srcId="{B8F2E9EF-FCE1-C848-82DC-0FFA00ECFE8E}" destId="{23333903-6B18-E24D-A234-622199FFD037}" srcOrd="0" destOrd="0" presId="urn:microsoft.com/office/officeart/2008/layout/LinedList"/>
    <dgm:cxn modelId="{243D4BA5-8648-EA49-9257-5B66EE0CD5EC}" type="presParOf" srcId="{B8F2E9EF-FCE1-C848-82DC-0FFA00ECFE8E}" destId="{1520C458-B710-E642-AA51-D65BCA548F71}" srcOrd="1" destOrd="0" presId="urn:microsoft.com/office/officeart/2008/layout/LinedList"/>
    <dgm:cxn modelId="{E1CEC314-D682-6744-BC84-1BFA6D7ACFB7}" type="presParOf" srcId="{60DAFB9D-64CE-3A45-A486-59DB956E5D10}" destId="{CE64C7D4-B499-4A41-8A80-C8F2686F7608}" srcOrd="2" destOrd="0" presId="urn:microsoft.com/office/officeart/2008/layout/LinedList"/>
    <dgm:cxn modelId="{940F9B28-168F-4A47-9465-171EF1FC34EA}" type="presParOf" srcId="{60DAFB9D-64CE-3A45-A486-59DB956E5D10}" destId="{E1BF24A4-8C6E-EB48-BC7A-DDA96B95D5DE}" srcOrd="3" destOrd="0" presId="urn:microsoft.com/office/officeart/2008/layout/LinedList"/>
    <dgm:cxn modelId="{05010938-754E-8445-950B-18D8B9687F74}" type="presParOf" srcId="{E1BF24A4-8C6E-EB48-BC7A-DDA96B95D5DE}" destId="{AE308015-1118-DC43-9464-3064DC09D293}" srcOrd="0" destOrd="0" presId="urn:microsoft.com/office/officeart/2008/layout/LinedList"/>
    <dgm:cxn modelId="{F64AEC79-3099-9F4A-868C-9523BD754E26}" type="presParOf" srcId="{E1BF24A4-8C6E-EB48-BC7A-DDA96B95D5DE}" destId="{C8AABB3F-978D-2E49-97AC-201A741E7139}" srcOrd="1" destOrd="0" presId="urn:microsoft.com/office/officeart/2008/layout/LinedList"/>
    <dgm:cxn modelId="{F0F42B2A-6E09-104F-9408-C87F5153D825}" type="presParOf" srcId="{60DAFB9D-64CE-3A45-A486-59DB956E5D10}" destId="{B69ED2AB-2632-BE4E-8172-E7A7BA7396B5}" srcOrd="4" destOrd="0" presId="urn:microsoft.com/office/officeart/2008/layout/LinedList"/>
    <dgm:cxn modelId="{61C10C28-2579-C94A-A4AF-D71DBE1E15DD}" type="presParOf" srcId="{60DAFB9D-64CE-3A45-A486-59DB956E5D10}" destId="{6E28B8BD-B4CF-BC4F-9BD3-8F1C33B5A25A}" srcOrd="5" destOrd="0" presId="urn:microsoft.com/office/officeart/2008/layout/LinedList"/>
    <dgm:cxn modelId="{947EDD1E-4DC4-9947-AF79-4028EB1B2CB5}" type="presParOf" srcId="{6E28B8BD-B4CF-BC4F-9BD3-8F1C33B5A25A}" destId="{3FC38119-0509-754A-BDB7-AEA197B3B276}" srcOrd="0" destOrd="0" presId="urn:microsoft.com/office/officeart/2008/layout/LinedList"/>
    <dgm:cxn modelId="{5EDA96BA-C75D-7447-B0B2-3A21B0EA28D9}" type="presParOf" srcId="{6E28B8BD-B4CF-BC4F-9BD3-8F1C33B5A25A}" destId="{8A457D6F-278F-274E-83AA-9BF27D92E4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3CB72-8343-4CDA-B3D6-49EC9F64422B}">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6D5F7-387F-48D0-A18F-51901FC7D88B}">
      <dsp:nvSpPr>
        <dsp:cNvPr id="0" name=""/>
        <dsp:cNvSpPr/>
      </dsp:nvSpPr>
      <dsp:spPr>
        <a:xfrm>
          <a:off x="374497" y="280994"/>
          <a:ext cx="680904" cy="68090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B63102-A203-4402-B567-72AAC326EFAB}">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A</a:t>
          </a:r>
          <a:r>
            <a:rPr lang="en-US" sz="2200" kern="1200" baseline="0" dirty="0"/>
            <a:t> Resume today looks like  </a:t>
          </a:r>
          <a:endParaRPr lang="en-US" sz="2200" kern="1200" dirty="0"/>
        </a:p>
      </dsp:txBody>
      <dsp:txXfrm>
        <a:off x="1429899" y="2442"/>
        <a:ext cx="5083704" cy="1238008"/>
      </dsp:txXfrm>
    </dsp:sp>
    <dsp:sp modelId="{C172427C-F383-4949-8679-D02FF72CE4B6}">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3E36D-2022-40F3-A52D-5B2969B9D9EA}">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7FF5B9-1F18-40C7-AB4C-E25F50B427D5}">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where to find guidance for building your resume - think a little differently</a:t>
          </a:r>
        </a:p>
      </dsp:txBody>
      <dsp:txXfrm>
        <a:off x="1429899" y="1549953"/>
        <a:ext cx="5083704" cy="1238008"/>
      </dsp:txXfrm>
    </dsp:sp>
    <dsp:sp modelId="{BAD11EAC-CEBD-4510-BCBB-5B27B90CBD87}">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AF1A9-71E5-4031-A47B-4249D2E2148D}">
      <dsp:nvSpPr>
        <dsp:cNvPr id="0" name=""/>
        <dsp:cNvSpPr/>
      </dsp:nvSpPr>
      <dsp:spPr>
        <a:xfrm>
          <a:off x="374497" y="3376015"/>
          <a:ext cx="680904" cy="68090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EE9AF5-0894-4DC9-A59F-A167756E2D07}">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Networking to get a call for your resume </a:t>
          </a:r>
        </a:p>
      </dsp:txBody>
      <dsp:txXfrm>
        <a:off x="1429899" y="3097464"/>
        <a:ext cx="5083704" cy="1238008"/>
      </dsp:txXfrm>
    </dsp:sp>
    <dsp:sp modelId="{80E115B1-D727-4BF9-84C9-7B73F7491DBB}">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613C8-E19F-419B-922D-2ED17164BA64}">
      <dsp:nvSpPr>
        <dsp:cNvPr id="0" name=""/>
        <dsp:cNvSpPr/>
      </dsp:nvSpPr>
      <dsp:spPr>
        <a:xfrm>
          <a:off x="374497" y="4923526"/>
          <a:ext cx="680904" cy="68090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C1DE3-F77A-4625-9B30-CCA7ADBB8D9A}">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Things I have seen applicants do that sabotaged their hire </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0EA9-6F4C-8F4A-AC11-6A9F410C6B6E}">
      <dsp:nvSpPr>
        <dsp:cNvPr id="0" name=""/>
        <dsp:cNvSpPr/>
      </dsp:nvSpPr>
      <dsp:spPr>
        <a:xfrm>
          <a:off x="0" y="3005"/>
          <a:ext cx="68416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06FB7-36B8-8049-BE60-6BF5198B6F69}">
      <dsp:nvSpPr>
        <dsp:cNvPr id="0" name=""/>
        <dsp:cNvSpPr/>
      </dsp:nvSpPr>
      <dsp:spPr>
        <a:xfrm>
          <a:off x="0" y="3005"/>
          <a:ext cx="1368334" cy="614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On average:</a:t>
          </a:r>
          <a:endParaRPr lang="en-US" sz="2600" kern="1200" dirty="0"/>
        </a:p>
      </dsp:txBody>
      <dsp:txXfrm>
        <a:off x="0" y="3005"/>
        <a:ext cx="1368334" cy="6149860"/>
      </dsp:txXfrm>
    </dsp:sp>
    <dsp:sp modelId="{C2211AEF-45B2-A24A-9F28-ADA9B8C7E118}">
      <dsp:nvSpPr>
        <dsp:cNvPr id="0" name=""/>
        <dsp:cNvSpPr/>
      </dsp:nvSpPr>
      <dsp:spPr>
        <a:xfrm>
          <a:off x="1470959" y="99097"/>
          <a:ext cx="5370712" cy="192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Every corporate job opening attracts 250 resumes</a:t>
          </a:r>
        </a:p>
      </dsp:txBody>
      <dsp:txXfrm>
        <a:off x="1470959" y="99097"/>
        <a:ext cx="5370712" cy="1921831"/>
      </dsp:txXfrm>
    </dsp:sp>
    <dsp:sp modelId="{6AC53DC7-BCC6-3545-ACCE-715806C51EAD}">
      <dsp:nvSpPr>
        <dsp:cNvPr id="0" name=""/>
        <dsp:cNvSpPr/>
      </dsp:nvSpPr>
      <dsp:spPr>
        <a:xfrm>
          <a:off x="1368334" y="2020928"/>
          <a:ext cx="547333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A29EEB-3653-B543-8A2A-BFC0CF74AE57}">
      <dsp:nvSpPr>
        <dsp:cNvPr id="0" name=""/>
        <dsp:cNvSpPr/>
      </dsp:nvSpPr>
      <dsp:spPr>
        <a:xfrm>
          <a:off x="1470959" y="2117020"/>
          <a:ext cx="5370712" cy="192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Only 4 to 6 of those 250 people will be called for an interview</a:t>
          </a:r>
        </a:p>
        <a:p>
          <a:pPr marL="0" lvl="0" indent="0" algn="l"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Only 1 of those 250 will be offered a job. </a:t>
          </a:r>
        </a:p>
      </dsp:txBody>
      <dsp:txXfrm>
        <a:off x="1470959" y="2117020"/>
        <a:ext cx="5370712" cy="1921831"/>
      </dsp:txXfrm>
    </dsp:sp>
    <dsp:sp modelId="{F41B6DD7-3D55-704D-B59F-1E4121531393}">
      <dsp:nvSpPr>
        <dsp:cNvPr id="0" name=""/>
        <dsp:cNvSpPr/>
      </dsp:nvSpPr>
      <dsp:spPr>
        <a:xfrm>
          <a:off x="1368334" y="4038851"/>
          <a:ext cx="547333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0AEF4-8B73-564D-A1C1-D5D71A490E51}">
      <dsp:nvSpPr>
        <dsp:cNvPr id="0" name=""/>
        <dsp:cNvSpPr/>
      </dsp:nvSpPr>
      <dsp:spPr>
        <a:xfrm>
          <a:off x="1470959" y="4234040"/>
          <a:ext cx="5370712" cy="192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br>
            <a:rPr lang="en-US" sz="2000" kern="1200" baseline="0" dirty="0"/>
          </a:br>
          <a:r>
            <a:rPr lang="en-US" sz="2000" kern="1200" baseline="0" dirty="0"/>
            <a:t>Source:  </a:t>
          </a:r>
          <a:r>
            <a:rPr lang="en-US" sz="2000" kern="1200" baseline="0" dirty="0">
              <a:hlinkClick xmlns:r="http://schemas.openxmlformats.org/officeDocument/2006/relationships" r:id="rId1"/>
            </a:rPr>
            <a:t>https://www.glassdoor.com/employers/blog/50-hr-recruiting-stats-make-think/</a:t>
          </a:r>
          <a:r>
            <a:rPr lang="en-US" sz="2000" kern="1200" baseline="0" dirty="0"/>
            <a:t> (</a:t>
          </a:r>
          <a:r>
            <a:rPr lang="en-US" sz="2000" b="0" i="0" kern="1200" dirty="0"/>
            <a:t>January 20, 2015 | Glassdoor Team)</a:t>
          </a:r>
          <a:endParaRPr lang="en-US" sz="2000" kern="1200" dirty="0"/>
        </a:p>
      </dsp:txBody>
      <dsp:txXfrm>
        <a:off x="1470959" y="4234040"/>
        <a:ext cx="5370712" cy="1921831"/>
      </dsp:txXfrm>
    </dsp:sp>
    <dsp:sp modelId="{F138D7CE-2689-AC4C-BA26-1E6F78941D14}">
      <dsp:nvSpPr>
        <dsp:cNvPr id="0" name=""/>
        <dsp:cNvSpPr/>
      </dsp:nvSpPr>
      <dsp:spPr>
        <a:xfrm>
          <a:off x="1368334" y="6056774"/>
          <a:ext cx="547333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737E2-58A0-F945-A360-BC7B8B25EAC0}">
      <dsp:nvSpPr>
        <dsp:cNvPr id="0" name=""/>
        <dsp:cNvSpPr/>
      </dsp:nvSpPr>
      <dsp:spPr>
        <a:xfrm>
          <a:off x="0" y="416975"/>
          <a:ext cx="6513603"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Monster.com</a:t>
          </a:r>
        </a:p>
      </dsp:txBody>
      <dsp:txXfrm>
        <a:off x="76105" y="493080"/>
        <a:ext cx="6361393" cy="1406815"/>
      </dsp:txXfrm>
    </dsp:sp>
    <dsp:sp modelId="{40D6CD1B-C129-0245-B34C-77EC131EEB5D}">
      <dsp:nvSpPr>
        <dsp:cNvPr id="0" name=""/>
        <dsp:cNvSpPr/>
      </dsp:nvSpPr>
      <dsp:spPr>
        <a:xfrm>
          <a:off x="0" y="2163200"/>
          <a:ext cx="6513603" cy="15590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Indeed.com</a:t>
          </a:r>
        </a:p>
      </dsp:txBody>
      <dsp:txXfrm>
        <a:off x="76105" y="2239305"/>
        <a:ext cx="6361393" cy="1406815"/>
      </dsp:txXfrm>
    </dsp:sp>
    <dsp:sp modelId="{C2AFCC53-FD9E-FC40-A019-6DD5021D7FD8}">
      <dsp:nvSpPr>
        <dsp:cNvPr id="0" name=""/>
        <dsp:cNvSpPr/>
      </dsp:nvSpPr>
      <dsp:spPr>
        <a:xfrm>
          <a:off x="0" y="3909425"/>
          <a:ext cx="6513603"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Glassdoor.com</a:t>
          </a:r>
        </a:p>
      </dsp:txBody>
      <dsp:txXfrm>
        <a:off x="76105" y="3985530"/>
        <a:ext cx="6361393"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092B-C124-4F7A-8BE6-A82508E1C8C5}">
      <dsp:nvSpPr>
        <dsp:cNvPr id="0" name=""/>
        <dsp:cNvSpPr/>
      </dsp:nvSpPr>
      <dsp:spPr>
        <a:xfrm>
          <a:off x="21924" y="19395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6B82F-B556-4051-A402-D1136CBA29C1}">
      <dsp:nvSpPr>
        <dsp:cNvPr id="0" name=""/>
        <dsp:cNvSpPr/>
      </dsp:nvSpPr>
      <dsp:spPr>
        <a:xfrm>
          <a:off x="296488" y="468522"/>
          <a:ext cx="758319" cy="75831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8D496-7701-4302-B0FF-05DA1B99CE7E}">
      <dsp:nvSpPr>
        <dsp:cNvPr id="0" name=""/>
        <dsp:cNvSpPr/>
      </dsp:nvSpPr>
      <dsp:spPr>
        <a:xfrm>
          <a:off x="1339030" y="193958"/>
          <a:ext cx="3622856"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Keep a pdf of each resume you send out and to who</a:t>
          </a:r>
        </a:p>
        <a:p>
          <a:pPr marL="0" lvl="0" indent="0" algn="l" defTabSz="844550">
            <a:lnSpc>
              <a:spcPct val="100000"/>
            </a:lnSpc>
            <a:spcBef>
              <a:spcPct val="0"/>
            </a:spcBef>
            <a:spcAft>
              <a:spcPct val="35000"/>
            </a:spcAft>
            <a:buNone/>
          </a:pPr>
          <a:r>
            <a:rPr lang="en-US" sz="1900" kern="1200" dirty="0"/>
            <a:t>Research and make notes of the company</a:t>
          </a:r>
        </a:p>
      </dsp:txBody>
      <dsp:txXfrm>
        <a:off x="1339030" y="193958"/>
        <a:ext cx="3622856" cy="1307447"/>
      </dsp:txXfrm>
    </dsp:sp>
    <dsp:sp modelId="{0218B34E-DD7A-42B6-A662-43F36560D939}">
      <dsp:nvSpPr>
        <dsp:cNvPr id="0" name=""/>
        <dsp:cNvSpPr/>
      </dsp:nvSpPr>
      <dsp:spPr>
        <a:xfrm>
          <a:off x="5498873" y="19395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C0ACF-0B9F-4C2C-B8DE-07BCF9F9D09D}">
      <dsp:nvSpPr>
        <dsp:cNvPr id="0" name=""/>
        <dsp:cNvSpPr/>
      </dsp:nvSpPr>
      <dsp:spPr>
        <a:xfrm>
          <a:off x="5773437" y="468522"/>
          <a:ext cx="758319" cy="75831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A8D12-A5B9-449A-95B6-C493E9BD237D}">
      <dsp:nvSpPr>
        <dsp:cNvPr id="0" name=""/>
        <dsp:cNvSpPr/>
      </dsp:nvSpPr>
      <dsp:spPr>
        <a:xfrm>
          <a:off x="7086488"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Track who you sent it to</a:t>
          </a:r>
        </a:p>
      </dsp:txBody>
      <dsp:txXfrm>
        <a:off x="7086488" y="193958"/>
        <a:ext cx="3081839" cy="1307447"/>
      </dsp:txXfrm>
    </dsp:sp>
    <dsp:sp modelId="{2D8AD041-3BAB-45DA-80BD-0E39AD98B814}">
      <dsp:nvSpPr>
        <dsp:cNvPr id="0" name=""/>
        <dsp:cNvSpPr/>
      </dsp:nvSpPr>
      <dsp:spPr>
        <a:xfrm>
          <a:off x="21924" y="211643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89792-4AF2-4992-8223-FC4602800347}">
      <dsp:nvSpPr>
        <dsp:cNvPr id="0" name=""/>
        <dsp:cNvSpPr/>
      </dsp:nvSpPr>
      <dsp:spPr>
        <a:xfrm>
          <a:off x="296488" y="2391003"/>
          <a:ext cx="758319" cy="75831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FA703-E0E9-403A-9114-D300666F357D}">
      <dsp:nvSpPr>
        <dsp:cNvPr id="0" name=""/>
        <dsp:cNvSpPr/>
      </dsp:nvSpPr>
      <dsp:spPr>
        <a:xfrm>
          <a:off x="1609538"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Track any calls from  or to</a:t>
          </a:r>
        </a:p>
      </dsp:txBody>
      <dsp:txXfrm>
        <a:off x="1609538" y="2116439"/>
        <a:ext cx="3081839" cy="1307447"/>
      </dsp:txXfrm>
    </dsp:sp>
    <dsp:sp modelId="{44B474B6-3D8B-480A-A08E-B3D0475AD2C3}">
      <dsp:nvSpPr>
        <dsp:cNvPr id="0" name=""/>
        <dsp:cNvSpPr/>
      </dsp:nvSpPr>
      <dsp:spPr>
        <a:xfrm>
          <a:off x="5228365" y="211643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A0D52-8B70-4B8E-9CCC-F473F79995F5}">
      <dsp:nvSpPr>
        <dsp:cNvPr id="0" name=""/>
        <dsp:cNvSpPr/>
      </dsp:nvSpPr>
      <dsp:spPr>
        <a:xfrm>
          <a:off x="5502929" y="2391003"/>
          <a:ext cx="758319" cy="75831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686ADB-7604-4BC3-A7B1-C9599061000E}">
      <dsp:nvSpPr>
        <dsp:cNvPr id="0" name=""/>
        <dsp:cNvSpPr/>
      </dsp:nvSpPr>
      <dsp:spPr>
        <a:xfrm>
          <a:off x="6815979"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Track- do you mind if I contact you again in a month to see if a you have any openings or suggestions ? </a:t>
          </a:r>
        </a:p>
      </dsp:txBody>
      <dsp:txXfrm>
        <a:off x="6815979" y="2116439"/>
        <a:ext cx="3081839" cy="1307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191B-8435-1342-9CDF-3C6F65D74D08}">
      <dsp:nvSpPr>
        <dsp:cNvPr id="0" name=""/>
        <dsp:cNvSpPr/>
      </dsp:nvSpPr>
      <dsp:spPr>
        <a:xfrm>
          <a:off x="0" y="0"/>
          <a:ext cx="1019025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62140-9C95-4941-A0BA-333D96553F1A}">
      <dsp:nvSpPr>
        <dsp:cNvPr id="0" name=""/>
        <dsp:cNvSpPr/>
      </dsp:nvSpPr>
      <dsp:spPr>
        <a:xfrm>
          <a:off x="0" y="0"/>
          <a:ext cx="10190252"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What do they do ? ( LinkedIn?)</a:t>
          </a:r>
        </a:p>
      </dsp:txBody>
      <dsp:txXfrm>
        <a:off x="0" y="0"/>
        <a:ext cx="10190252" cy="904461"/>
      </dsp:txXfrm>
    </dsp:sp>
    <dsp:sp modelId="{600D8157-802F-EB48-B76E-7662A062664E}">
      <dsp:nvSpPr>
        <dsp:cNvPr id="0" name=""/>
        <dsp:cNvSpPr/>
      </dsp:nvSpPr>
      <dsp:spPr>
        <a:xfrm>
          <a:off x="0" y="904461"/>
          <a:ext cx="10190252"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D1C6B-7DD3-7642-ABC5-9524E740103F}">
      <dsp:nvSpPr>
        <dsp:cNvPr id="0" name=""/>
        <dsp:cNvSpPr/>
      </dsp:nvSpPr>
      <dsp:spPr>
        <a:xfrm>
          <a:off x="0" y="904461"/>
          <a:ext cx="10190252"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Where are they based ? </a:t>
          </a:r>
        </a:p>
      </dsp:txBody>
      <dsp:txXfrm>
        <a:off x="0" y="904461"/>
        <a:ext cx="10190252" cy="904461"/>
      </dsp:txXfrm>
    </dsp:sp>
    <dsp:sp modelId="{DDB1BB50-4756-0F4A-9D31-499076FB0497}">
      <dsp:nvSpPr>
        <dsp:cNvPr id="0" name=""/>
        <dsp:cNvSpPr/>
      </dsp:nvSpPr>
      <dsp:spPr>
        <a:xfrm>
          <a:off x="0" y="1808922"/>
          <a:ext cx="10190252"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0CCDC-6075-FB44-942E-BF93D675349D}">
      <dsp:nvSpPr>
        <dsp:cNvPr id="0" name=""/>
        <dsp:cNvSpPr/>
      </dsp:nvSpPr>
      <dsp:spPr>
        <a:xfrm>
          <a:off x="0" y="1808922"/>
          <a:ext cx="10190252"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Short history or  highlights </a:t>
          </a:r>
        </a:p>
      </dsp:txBody>
      <dsp:txXfrm>
        <a:off x="0" y="1808922"/>
        <a:ext cx="10190252" cy="904461"/>
      </dsp:txXfrm>
    </dsp:sp>
    <dsp:sp modelId="{EAC6052D-DFD5-A242-9DD2-FF88EB39A5A8}">
      <dsp:nvSpPr>
        <dsp:cNvPr id="0" name=""/>
        <dsp:cNvSpPr/>
      </dsp:nvSpPr>
      <dsp:spPr>
        <a:xfrm>
          <a:off x="0" y="2713383"/>
          <a:ext cx="10190252"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884B6-C237-134D-AF63-09BA31B08A8E}">
      <dsp:nvSpPr>
        <dsp:cNvPr id="0" name=""/>
        <dsp:cNvSpPr/>
      </dsp:nvSpPr>
      <dsp:spPr>
        <a:xfrm>
          <a:off x="0" y="2713383"/>
          <a:ext cx="10190252" cy="9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Did someone refer you ?</a:t>
          </a:r>
        </a:p>
      </dsp:txBody>
      <dsp:txXfrm>
        <a:off x="0" y="2713383"/>
        <a:ext cx="10190252" cy="9044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35778-E0AE-394F-8F71-7ABADB32092A}">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26BF3-A171-184E-8208-4085FB1B31BA}">
      <dsp:nvSpPr>
        <dsp:cNvPr id="0" name=""/>
        <dsp:cNvSpPr/>
      </dsp:nvSpPr>
      <dsp:spPr>
        <a:xfrm>
          <a:off x="0" y="718"/>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If they give you directions – follow them </a:t>
          </a:r>
        </a:p>
      </dsp:txBody>
      <dsp:txXfrm>
        <a:off x="0" y="718"/>
        <a:ext cx="6513603" cy="1176797"/>
      </dsp:txXfrm>
    </dsp:sp>
    <dsp:sp modelId="{E5CB41CE-74DB-2D4E-AB44-C9E82CB3D5D7}">
      <dsp:nvSpPr>
        <dsp:cNvPr id="0" name=""/>
        <dsp:cNvSpPr/>
      </dsp:nvSpPr>
      <dsp:spPr>
        <a:xfrm>
          <a:off x="0" y="1177516"/>
          <a:ext cx="65136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C31BD-1FC8-CA43-BCB3-6CE7DF330B1B}">
      <dsp:nvSpPr>
        <dsp:cNvPr id="0" name=""/>
        <dsp:cNvSpPr/>
      </dsp:nvSpPr>
      <dsp:spPr>
        <a:xfrm>
          <a:off x="0" y="1177516"/>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Your name </a:t>
          </a:r>
        </a:p>
      </dsp:txBody>
      <dsp:txXfrm>
        <a:off x="0" y="1177516"/>
        <a:ext cx="6513603" cy="1176797"/>
      </dsp:txXfrm>
    </dsp:sp>
    <dsp:sp modelId="{280424A0-96FB-444E-A6BF-11CB87D113F2}">
      <dsp:nvSpPr>
        <dsp:cNvPr id="0" name=""/>
        <dsp:cNvSpPr/>
      </dsp:nvSpPr>
      <dsp:spPr>
        <a:xfrm>
          <a:off x="0" y="2354314"/>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2E4EA-B657-3741-A0FE-F5E4BA879D34}">
      <dsp:nvSpPr>
        <dsp:cNvPr id="0" name=""/>
        <dsp:cNvSpPr/>
      </dsp:nvSpPr>
      <dsp:spPr>
        <a:xfrm>
          <a:off x="0" y="2354314"/>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Your contact information </a:t>
          </a:r>
        </a:p>
      </dsp:txBody>
      <dsp:txXfrm>
        <a:off x="0" y="2354314"/>
        <a:ext cx="6513603" cy="1176797"/>
      </dsp:txXfrm>
    </dsp:sp>
    <dsp:sp modelId="{BF6B4F20-83ED-C144-9A4F-778786D241EA}">
      <dsp:nvSpPr>
        <dsp:cNvPr id="0" name=""/>
        <dsp:cNvSpPr/>
      </dsp:nvSpPr>
      <dsp:spPr>
        <a:xfrm>
          <a:off x="0" y="3531111"/>
          <a:ext cx="65136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87299-27D9-6E47-A947-2470258D21B3}">
      <dsp:nvSpPr>
        <dsp:cNvPr id="0" name=""/>
        <dsp:cNvSpPr/>
      </dsp:nvSpPr>
      <dsp:spPr>
        <a:xfrm>
          <a:off x="0" y="3531111"/>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Your top skills (specifically answering the job posting )</a:t>
          </a:r>
        </a:p>
      </dsp:txBody>
      <dsp:txXfrm>
        <a:off x="0" y="3531111"/>
        <a:ext cx="6513603" cy="1176797"/>
      </dsp:txXfrm>
    </dsp:sp>
    <dsp:sp modelId="{0BB858E6-63FA-8647-A2C5-6BE890F93BBB}">
      <dsp:nvSpPr>
        <dsp:cNvPr id="0" name=""/>
        <dsp:cNvSpPr/>
      </dsp:nvSpPr>
      <dsp:spPr>
        <a:xfrm>
          <a:off x="0" y="4707909"/>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DB643-7E92-4247-A02E-A400E4FA9A28}">
      <dsp:nvSpPr>
        <dsp:cNvPr id="0" name=""/>
        <dsp:cNvSpPr/>
      </dsp:nvSpPr>
      <dsp:spPr>
        <a:xfrm>
          <a:off x="0" y="4707909"/>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List last ten years</a:t>
          </a:r>
        </a:p>
      </dsp:txBody>
      <dsp:txXfrm>
        <a:off x="0" y="4707909"/>
        <a:ext cx="6513603" cy="1176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EFE3F-8D25-437A-A093-1048670F2D5D}">
      <dsp:nvSpPr>
        <dsp:cNvPr id="0" name=""/>
        <dsp:cNvSpPr/>
      </dsp:nvSpPr>
      <dsp:spPr>
        <a:xfrm>
          <a:off x="0" y="5314"/>
          <a:ext cx="6513603" cy="10148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EFE12-B5C4-4274-9090-9131AD1F1B4A}">
      <dsp:nvSpPr>
        <dsp:cNvPr id="0" name=""/>
        <dsp:cNvSpPr/>
      </dsp:nvSpPr>
      <dsp:spPr>
        <a:xfrm>
          <a:off x="306979" y="233646"/>
          <a:ext cx="558691" cy="55814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502414-FBDA-4AAF-8B58-CE6FFAEB9D30}">
      <dsp:nvSpPr>
        <dsp:cNvPr id="0" name=""/>
        <dsp:cNvSpPr/>
      </dsp:nvSpPr>
      <dsp:spPr>
        <a:xfrm>
          <a:off x="1172651" y="5314"/>
          <a:ext cx="521813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US" sz="1400" b="1" i="0" kern="1200" dirty="0"/>
            <a:t>High-quality resume accomplishments are quantifiable and measurable. </a:t>
          </a:r>
          <a:r>
            <a:rPr lang="en-US" sz="1400" b="0" i="0" kern="1200" dirty="0"/>
            <a:t>Dollar amounts, timespans, volume, and percentages are all great ways to quantify your accomplishments on a resume.</a:t>
          </a:r>
          <a:endParaRPr lang="en-US" sz="1400" kern="1200" dirty="0"/>
        </a:p>
      </dsp:txBody>
      <dsp:txXfrm>
        <a:off x="1172651" y="5314"/>
        <a:ext cx="5218139" cy="1236799"/>
      </dsp:txXfrm>
    </dsp:sp>
    <dsp:sp modelId="{520C9E69-A513-4BCC-B693-73564DCE3D16}">
      <dsp:nvSpPr>
        <dsp:cNvPr id="0" name=""/>
        <dsp:cNvSpPr/>
      </dsp:nvSpPr>
      <dsp:spPr>
        <a:xfrm>
          <a:off x="0" y="1551313"/>
          <a:ext cx="6513603" cy="10148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7E9F6-0270-432A-A391-FCF14BBC76B8}">
      <dsp:nvSpPr>
        <dsp:cNvPr id="0" name=""/>
        <dsp:cNvSpPr/>
      </dsp:nvSpPr>
      <dsp:spPr>
        <a:xfrm>
          <a:off x="306979" y="1779645"/>
          <a:ext cx="558691" cy="55814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666EC2-B026-4B51-A10A-266CFB2B00DD}">
      <dsp:nvSpPr>
        <dsp:cNvPr id="0" name=""/>
        <dsp:cNvSpPr/>
      </dsp:nvSpPr>
      <dsp:spPr>
        <a:xfrm>
          <a:off x="1161066" y="1423997"/>
          <a:ext cx="521813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US" sz="1400" b="0" i="0" kern="1200" dirty="0"/>
            <a:t>CAR stands for Challenge, Action, and Result. Every accomplishment should include the problem or challenge, the action you took, and the stellar result of your hard work. You can also invert this formula by leading with the result. Starting a sentence with a dollar figure or percentage will garner more attention.</a:t>
          </a:r>
          <a:endParaRPr lang="en-US" sz="1400" kern="1200" dirty="0"/>
        </a:p>
      </dsp:txBody>
      <dsp:txXfrm>
        <a:off x="1161066" y="1423997"/>
        <a:ext cx="5218139" cy="1236799"/>
      </dsp:txXfrm>
    </dsp:sp>
    <dsp:sp modelId="{F426096A-CB7C-4C6B-8AA3-647D7E255FB3}">
      <dsp:nvSpPr>
        <dsp:cNvPr id="0" name=""/>
        <dsp:cNvSpPr/>
      </dsp:nvSpPr>
      <dsp:spPr>
        <a:xfrm>
          <a:off x="0" y="3097312"/>
          <a:ext cx="6513603" cy="10148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9A3F3-B480-48D2-B65A-467A29DF2011}">
      <dsp:nvSpPr>
        <dsp:cNvPr id="0" name=""/>
        <dsp:cNvSpPr/>
      </dsp:nvSpPr>
      <dsp:spPr>
        <a:xfrm>
          <a:off x="306979" y="3325645"/>
          <a:ext cx="558691" cy="55814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EBF8DF-C980-4ADE-805B-5EF4E7AB8645}">
      <dsp:nvSpPr>
        <dsp:cNvPr id="0" name=""/>
        <dsp:cNvSpPr/>
      </dsp:nvSpPr>
      <dsp:spPr>
        <a:xfrm>
          <a:off x="1172651" y="3097312"/>
          <a:ext cx="521813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US" sz="1400" b="0" i="0" kern="1200" dirty="0"/>
            <a:t>Make sure your accomplishments are taken seriously by including context when possible. “Saved $100,000” doesn’t mean much on its own. “Saved $100,000 YoY, decreasing operating budget by 52%” is better.</a:t>
          </a:r>
          <a:endParaRPr lang="en-US" sz="1400" kern="1200" dirty="0"/>
        </a:p>
      </dsp:txBody>
      <dsp:txXfrm>
        <a:off x="1172651" y="3097312"/>
        <a:ext cx="5218139" cy="1236799"/>
      </dsp:txXfrm>
    </dsp:sp>
    <dsp:sp modelId="{2919FB52-5CDD-499F-AAEF-DFFC50FE3629}">
      <dsp:nvSpPr>
        <dsp:cNvPr id="0" name=""/>
        <dsp:cNvSpPr/>
      </dsp:nvSpPr>
      <dsp:spPr>
        <a:xfrm>
          <a:off x="0" y="4643312"/>
          <a:ext cx="6513603" cy="10148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49395-50AA-4D09-99AF-E0B5165D2EE6}">
      <dsp:nvSpPr>
        <dsp:cNvPr id="0" name=""/>
        <dsp:cNvSpPr/>
      </dsp:nvSpPr>
      <dsp:spPr>
        <a:xfrm>
          <a:off x="306979" y="4871644"/>
          <a:ext cx="558691" cy="5581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1A630D-6540-4DA4-BB62-A1CABCC595E6}">
      <dsp:nvSpPr>
        <dsp:cNvPr id="0" name=""/>
        <dsp:cNvSpPr/>
      </dsp:nvSpPr>
      <dsp:spPr>
        <a:xfrm>
          <a:off x="1172651" y="4643312"/>
          <a:ext cx="5218139"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US" sz="1400" b="0" i="0" kern="1200" dirty="0"/>
            <a:t>Along with measurable results, resume keywords can make resume accomplishments stand out. Reference the job posting to figure out which keywords the hiring manager will be looking for most.</a:t>
          </a:r>
          <a:endParaRPr lang="en-US" sz="1400" kern="1200" dirty="0"/>
        </a:p>
      </dsp:txBody>
      <dsp:txXfrm>
        <a:off x="1172651" y="4643312"/>
        <a:ext cx="5218139" cy="12367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A59D0-7DC1-9C48-A0E7-2D80A3486710}">
      <dsp:nvSpPr>
        <dsp:cNvPr id="0" name=""/>
        <dsp:cNvSpPr/>
      </dsp:nvSpPr>
      <dsp:spPr>
        <a:xfrm>
          <a:off x="0" y="2873"/>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89FBF-4341-E84A-BCB3-D1F7621C22FB}">
      <dsp:nvSpPr>
        <dsp:cNvPr id="0" name=""/>
        <dsp:cNvSpPr/>
      </dsp:nvSpPr>
      <dsp:spPr>
        <a:xfrm>
          <a:off x="0" y="287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What did I achieve that had value -$$$$ and Time </a:t>
          </a:r>
        </a:p>
      </dsp:txBody>
      <dsp:txXfrm>
        <a:off x="0" y="2873"/>
        <a:ext cx="6513603" cy="979946"/>
      </dsp:txXfrm>
    </dsp:sp>
    <dsp:sp modelId="{F0BD4F37-29F2-A748-A0B5-6B1510DC96C2}">
      <dsp:nvSpPr>
        <dsp:cNvPr id="0" name=""/>
        <dsp:cNvSpPr/>
      </dsp:nvSpPr>
      <dsp:spPr>
        <a:xfrm>
          <a:off x="0" y="982820"/>
          <a:ext cx="651360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98991-78B2-ED43-BFCF-B21B16BF8F89}">
      <dsp:nvSpPr>
        <dsp:cNvPr id="0" name=""/>
        <dsp:cNvSpPr/>
      </dsp:nvSpPr>
      <dsp:spPr>
        <a:xfrm>
          <a:off x="0" y="982820"/>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Did I reach my goals quickly? If so, what was the exact time period?</a:t>
          </a:r>
        </a:p>
      </dsp:txBody>
      <dsp:txXfrm>
        <a:off x="0" y="982820"/>
        <a:ext cx="6513603" cy="979946"/>
      </dsp:txXfrm>
    </dsp:sp>
    <dsp:sp modelId="{D4559C1A-43ED-F445-967C-D60A5E158A60}">
      <dsp:nvSpPr>
        <dsp:cNvPr id="0" name=""/>
        <dsp:cNvSpPr/>
      </dsp:nvSpPr>
      <dsp:spPr>
        <a:xfrm>
          <a:off x="0" y="1962766"/>
          <a:ext cx="651360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E0ECE-80D2-774F-B444-B3467588948A}">
      <dsp:nvSpPr>
        <dsp:cNvPr id="0" name=""/>
        <dsp:cNvSpPr/>
      </dsp:nvSpPr>
      <dsp:spPr>
        <a:xfrm>
          <a:off x="0" y="1962766"/>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Did I exceed my goals often? If so, to what degree?</a:t>
          </a:r>
        </a:p>
      </dsp:txBody>
      <dsp:txXfrm>
        <a:off x="0" y="1962766"/>
        <a:ext cx="6513603" cy="979946"/>
      </dsp:txXfrm>
    </dsp:sp>
    <dsp:sp modelId="{8F45581F-69B7-F640-BEC8-FEA2FE65A71C}">
      <dsp:nvSpPr>
        <dsp:cNvPr id="0" name=""/>
        <dsp:cNvSpPr/>
      </dsp:nvSpPr>
      <dsp:spPr>
        <a:xfrm>
          <a:off x="0" y="2942713"/>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06D4A-DBAC-754A-824A-2C60F1112D26}">
      <dsp:nvSpPr>
        <dsp:cNvPr id="0" name=""/>
        <dsp:cNvSpPr/>
      </dsp:nvSpPr>
      <dsp:spPr>
        <a:xfrm>
          <a:off x="0" y="2942713"/>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Starting a sentence with a dollar figure or percentage will garner more attention.</a:t>
          </a:r>
        </a:p>
      </dsp:txBody>
      <dsp:txXfrm>
        <a:off x="0" y="2942713"/>
        <a:ext cx="6513603" cy="979946"/>
      </dsp:txXfrm>
    </dsp:sp>
    <dsp:sp modelId="{1E3CA387-F237-D545-AB18-9A7202B33515}">
      <dsp:nvSpPr>
        <dsp:cNvPr id="0" name=""/>
        <dsp:cNvSpPr/>
      </dsp:nvSpPr>
      <dsp:spPr>
        <a:xfrm>
          <a:off x="0" y="3922659"/>
          <a:ext cx="651360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DEE23-BDEF-8C46-8F0E-F663161C4CDE}">
      <dsp:nvSpPr>
        <dsp:cNvPr id="0" name=""/>
        <dsp:cNvSpPr/>
      </dsp:nvSpPr>
      <dsp:spPr>
        <a:xfrm>
          <a:off x="0" y="3922659"/>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If you are answering an ad – use the keywords </a:t>
          </a:r>
        </a:p>
      </dsp:txBody>
      <dsp:txXfrm>
        <a:off x="0" y="3922659"/>
        <a:ext cx="6513603" cy="979946"/>
      </dsp:txXfrm>
    </dsp:sp>
    <dsp:sp modelId="{49D89701-E2EE-8542-8902-85021ED5ED6F}">
      <dsp:nvSpPr>
        <dsp:cNvPr id="0" name=""/>
        <dsp:cNvSpPr/>
      </dsp:nvSpPr>
      <dsp:spPr>
        <a:xfrm>
          <a:off x="0" y="4902605"/>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307ED-B71E-4248-98A1-43D98039EDDA}">
      <dsp:nvSpPr>
        <dsp:cNvPr id="0" name=""/>
        <dsp:cNvSpPr/>
      </dsp:nvSpPr>
      <dsp:spPr>
        <a:xfrm>
          <a:off x="0" y="4902605"/>
          <a:ext cx="6513603" cy="97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https://www.jobscan.co/blog/resume-accomplishments-examples/</a:t>
          </a:r>
        </a:p>
      </dsp:txBody>
      <dsp:txXfrm>
        <a:off x="0" y="4902605"/>
        <a:ext cx="6513603" cy="9799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1E7DB-7361-6B40-AE28-AEBBDE4B891A}">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33903-6B18-E24D-A234-622199FFD037}">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Context: </a:t>
          </a:r>
        </a:p>
      </dsp:txBody>
      <dsp:txXfrm>
        <a:off x="0" y="2124"/>
        <a:ext cx="10515600" cy="1449029"/>
      </dsp:txXfrm>
    </dsp:sp>
    <dsp:sp modelId="{CE64C7D4-B499-4A41-8A80-C8F2686F7608}">
      <dsp:nvSpPr>
        <dsp:cNvPr id="0" name=""/>
        <dsp:cNvSpPr/>
      </dsp:nvSpPr>
      <dsp:spPr>
        <a:xfrm>
          <a:off x="0" y="1451154"/>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08015-1118-DC43-9464-3064DC09D29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Action:</a:t>
          </a:r>
        </a:p>
      </dsp:txBody>
      <dsp:txXfrm>
        <a:off x="0" y="1451154"/>
        <a:ext cx="10515600" cy="1449029"/>
      </dsp:txXfrm>
    </dsp:sp>
    <dsp:sp modelId="{B69ED2AB-2632-BE4E-8172-E7A7BA7396B5}">
      <dsp:nvSpPr>
        <dsp:cNvPr id="0" name=""/>
        <dsp:cNvSpPr/>
      </dsp:nvSpPr>
      <dsp:spPr>
        <a:xfrm>
          <a:off x="0" y="2900183"/>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38119-0509-754A-BDB7-AEA197B3B27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Result: </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97983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64471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135907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321003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148659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dirty="0"/>
          </a:p>
        </p:txBody>
      </p:sp>
    </p:spTree>
    <p:extLst>
      <p:ext uri="{BB962C8B-B14F-4D97-AF65-F5344CB8AC3E}">
        <p14:creationId xmlns:p14="http://schemas.microsoft.com/office/powerpoint/2010/main" val="96549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684151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dirty="0"/>
          </a:p>
        </p:txBody>
      </p:sp>
    </p:spTree>
    <p:extLst>
      <p:ext uri="{BB962C8B-B14F-4D97-AF65-F5344CB8AC3E}">
        <p14:creationId xmlns:p14="http://schemas.microsoft.com/office/powerpoint/2010/main" val="68349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dirty="0"/>
          </a:p>
        </p:txBody>
      </p:sp>
    </p:spTree>
    <p:extLst>
      <p:ext uri="{BB962C8B-B14F-4D97-AF65-F5344CB8AC3E}">
        <p14:creationId xmlns:p14="http://schemas.microsoft.com/office/powerpoint/2010/main" val="113226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dirty="0"/>
          </a:p>
        </p:txBody>
      </p:sp>
    </p:spTree>
    <p:extLst>
      <p:ext uri="{BB962C8B-B14F-4D97-AF65-F5344CB8AC3E}">
        <p14:creationId xmlns:p14="http://schemas.microsoft.com/office/powerpoint/2010/main" val="24240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misrepresent what you can do!</a:t>
            </a:r>
          </a:p>
        </p:txBody>
      </p:sp>
      <p:sp>
        <p:nvSpPr>
          <p:cNvPr id="4" name="Slide Number Placeholder 3"/>
          <p:cNvSpPr>
            <a:spLocks noGrp="1"/>
          </p:cNvSpPr>
          <p:nvPr>
            <p:ph type="sldNum" sz="quarter" idx="5"/>
          </p:nvPr>
        </p:nvSpPr>
        <p:spPr/>
        <p:txBody>
          <a:bodyPr/>
          <a:lstStyle/>
          <a:p>
            <a:fld id="{E0746DE6-3336-457D-A091-FA20AC1C536E}" type="slidenum">
              <a:rPr lang="en-US" smtClean="0"/>
              <a:t>25</a:t>
            </a:fld>
            <a:endParaRPr lang="en-US" dirty="0"/>
          </a:p>
        </p:txBody>
      </p:sp>
    </p:spTree>
    <p:extLst>
      <p:ext uri="{BB962C8B-B14F-4D97-AF65-F5344CB8AC3E}">
        <p14:creationId xmlns:p14="http://schemas.microsoft.com/office/powerpoint/2010/main" val="118860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260756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dirty="0"/>
          </a:p>
        </p:txBody>
      </p:sp>
    </p:spTree>
    <p:extLst>
      <p:ext uri="{BB962C8B-B14F-4D97-AF65-F5344CB8AC3E}">
        <p14:creationId xmlns:p14="http://schemas.microsoft.com/office/powerpoint/2010/main" val="133167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dirty="0"/>
          </a:p>
        </p:txBody>
      </p:sp>
    </p:spTree>
    <p:extLst>
      <p:ext uri="{BB962C8B-B14F-4D97-AF65-F5344CB8AC3E}">
        <p14:creationId xmlns:p14="http://schemas.microsoft.com/office/powerpoint/2010/main" val="293942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dirty="0"/>
          </a:p>
        </p:txBody>
      </p:sp>
    </p:spTree>
    <p:extLst>
      <p:ext uri="{BB962C8B-B14F-4D97-AF65-F5344CB8AC3E}">
        <p14:creationId xmlns:p14="http://schemas.microsoft.com/office/powerpoint/2010/main" val="281937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154886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179102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38099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23099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38882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4544-FC14-C042-AB8F-7F2F760755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08A7A-198F-9841-96E7-481A0012A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6EC244-DDFE-E846-BAF9-1D63C58EEABE}"/>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5F450A16-D698-F144-A3D7-1EC5091B8D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91C09-390C-784A-B48E-5F659BE06F1B}"/>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13613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0CF8-DD24-6340-A910-EE4D085CE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A2F96-194A-3D45-A240-3939085B1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8F090-8B28-CC4D-A9F5-7B4610A70E03}"/>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A89AE912-95B6-FC42-BE1A-A5D0F9D19C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641812-560E-4A4A-9953-354AA82037DD}"/>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304335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2A02C-0674-BE46-9C07-DCBE292BA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E5DA0D-53C3-3847-A284-EB78E63918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ECFD3-0344-AD48-9EA7-C534D6D7B7FE}"/>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F28779AC-C284-5647-82C4-42D9DA806D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13E83A-7782-7845-8636-0A52CBBAE825}"/>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233498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dirty="0"/>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2DD4-6A1E-D24A-A79C-9A49FD736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BF700-F4F0-A749-A428-099C5C1CE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3B840-1AA1-BF49-97B2-E294F7988AE4}"/>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627CC92A-7938-194F-BE9D-F8F1E8570C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FDDAB5-089F-5B4A-8E09-D572D474CEC5}"/>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253316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B9E7-EAD0-3847-8844-A34665B4D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EFF59E-47DC-A34C-BF53-7F6139945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2C1D00-A345-1E43-AA40-8678EEEE821A}"/>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FDF74B1C-7FFF-9B49-8D72-67D709682A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A088E7-439F-7240-B763-B93690DB4271}"/>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276654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F968-0EAC-6F46-A3CD-BD78F5B6D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27A1D9-5022-DF44-8063-D4DD19353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1C33-5BF4-2646-BA8B-93BEF24C1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F7FE3-D71E-1949-A065-F42A449D34B3}"/>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6" name="Footer Placeholder 5">
            <a:extLst>
              <a:ext uri="{FF2B5EF4-FFF2-40B4-BE49-F238E27FC236}">
                <a16:creationId xmlns:a16="http://schemas.microsoft.com/office/drawing/2014/main" id="{DDA74F75-2191-D34A-9DB1-72F3DEE1E4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8CFEED-D669-3143-AC1A-FDF44FE190D8}"/>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1740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40C1-515C-FC4F-942F-FF0D2F764C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50C1A1-8B62-3545-9457-E0D3E81E4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75996-A286-F84F-ACC0-3616009F0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EA81A-EC66-464B-AB59-A1D7FE40A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D5F5D-A633-5F40-93D1-FB6317966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95E85-4B1E-6247-90CB-88D912357C92}"/>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8" name="Footer Placeholder 7">
            <a:extLst>
              <a:ext uri="{FF2B5EF4-FFF2-40B4-BE49-F238E27FC236}">
                <a16:creationId xmlns:a16="http://schemas.microsoft.com/office/drawing/2014/main" id="{C68012F8-7B71-7749-A460-B538CA9E9C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7248D74-4914-394A-9BAF-A9C10CBE8DD1}"/>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219087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2665-7D90-FE47-BC28-3B7C591FF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4A4925-C079-D34B-B5CC-B415AEC78FC3}"/>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4" name="Footer Placeholder 3">
            <a:extLst>
              <a:ext uri="{FF2B5EF4-FFF2-40B4-BE49-F238E27FC236}">
                <a16:creationId xmlns:a16="http://schemas.microsoft.com/office/drawing/2014/main" id="{EF53678D-3A75-0149-AAB5-6E6E1A3DCD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25B4FA-3236-A741-9315-5090FEF5B1EF}"/>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173512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370D3-37B4-F04D-866E-A59A9C34FCE2}"/>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3" name="Footer Placeholder 2">
            <a:extLst>
              <a:ext uri="{FF2B5EF4-FFF2-40B4-BE49-F238E27FC236}">
                <a16:creationId xmlns:a16="http://schemas.microsoft.com/office/drawing/2014/main" id="{A2F439AB-5DC9-B04B-B6A9-1940499DF9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888C11-D657-104B-B154-4B4766C38F1B}"/>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116347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551D-759B-494B-A073-EB654B550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E0CB7-71BF-754B-B853-4C9218636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5EC62-D491-2542-A009-C4F8CE10C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506CC-609F-AC4D-AEA9-E1C2655EE354}"/>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6" name="Footer Placeholder 5">
            <a:extLst>
              <a:ext uri="{FF2B5EF4-FFF2-40B4-BE49-F238E27FC236}">
                <a16:creationId xmlns:a16="http://schemas.microsoft.com/office/drawing/2014/main" id="{8E05F5B1-DC27-4041-80C3-8C85CC35D7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B8E390-A3A0-D140-8290-8E664B9A270B}"/>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311562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60EE-8956-FA4B-A108-62BBB2693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971A8-6399-1846-9714-E3E6E4E76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BDB60B-1B4F-2742-9701-548AE290B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A5275-ABC6-0946-A82C-720445CB371A}"/>
              </a:ext>
            </a:extLst>
          </p:cNvPr>
          <p:cNvSpPr>
            <a:spLocks noGrp="1"/>
          </p:cNvSpPr>
          <p:nvPr>
            <p:ph type="dt" sz="half" idx="10"/>
          </p:nvPr>
        </p:nvSpPr>
        <p:spPr/>
        <p:txBody>
          <a:bodyPr/>
          <a:lstStyle/>
          <a:p>
            <a:fld id="{418AEA06-6168-004E-B801-CC2F465C5CAF}" type="datetimeFigureOut">
              <a:rPr lang="en-US" smtClean="0"/>
              <a:t>8/26/2021</a:t>
            </a:fld>
            <a:endParaRPr lang="en-US" dirty="0"/>
          </a:p>
        </p:txBody>
      </p:sp>
      <p:sp>
        <p:nvSpPr>
          <p:cNvPr id="6" name="Footer Placeholder 5">
            <a:extLst>
              <a:ext uri="{FF2B5EF4-FFF2-40B4-BE49-F238E27FC236}">
                <a16:creationId xmlns:a16="http://schemas.microsoft.com/office/drawing/2014/main" id="{FE09FD50-9074-FE43-9816-B751BD72E2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0E3E09-5354-D54B-B54F-9C6A31B6BB2E}"/>
              </a:ext>
            </a:extLst>
          </p:cNvPr>
          <p:cNvSpPr>
            <a:spLocks noGrp="1"/>
          </p:cNvSpPr>
          <p:nvPr>
            <p:ph type="sldNum" sz="quarter" idx="12"/>
          </p:nvPr>
        </p:nvSpPr>
        <p:spPr/>
        <p:txBody>
          <a:bodyPr/>
          <a:lstStyle/>
          <a:p>
            <a:fld id="{1A641B17-E696-734D-98FE-0585CEFC0654}" type="slidenum">
              <a:rPr lang="en-US" smtClean="0"/>
              <a:t>‹#›</a:t>
            </a:fld>
            <a:endParaRPr lang="en-US" dirty="0"/>
          </a:p>
        </p:txBody>
      </p:sp>
    </p:spTree>
    <p:extLst>
      <p:ext uri="{BB962C8B-B14F-4D97-AF65-F5344CB8AC3E}">
        <p14:creationId xmlns:p14="http://schemas.microsoft.com/office/powerpoint/2010/main" val="19716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4681F-A29E-1F4C-A368-AC16B7D84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5D515F-D151-6942-BACA-F99E27E6B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6F876-3E11-6444-8695-4148AE756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AEA06-6168-004E-B801-CC2F465C5CAF}" type="datetimeFigureOut">
              <a:rPr lang="en-US" smtClean="0"/>
              <a:t>8/26/2021</a:t>
            </a:fld>
            <a:endParaRPr lang="en-US" dirty="0"/>
          </a:p>
        </p:txBody>
      </p:sp>
      <p:sp>
        <p:nvSpPr>
          <p:cNvPr id="5" name="Footer Placeholder 4">
            <a:extLst>
              <a:ext uri="{FF2B5EF4-FFF2-40B4-BE49-F238E27FC236}">
                <a16:creationId xmlns:a16="http://schemas.microsoft.com/office/drawing/2014/main" id="{0380E267-4EAB-C14E-BFDA-EC8D30E1A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D12E01-FF11-F640-BC08-DA6FE0143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1B17-E696-734D-98FE-0585CEFC0654}" type="slidenum">
              <a:rPr lang="en-US" smtClean="0"/>
              <a:t>‹#›</a:t>
            </a:fld>
            <a:endParaRPr lang="en-US" dirty="0"/>
          </a:p>
        </p:txBody>
      </p:sp>
    </p:spTree>
    <p:extLst>
      <p:ext uri="{BB962C8B-B14F-4D97-AF65-F5344CB8AC3E}">
        <p14:creationId xmlns:p14="http://schemas.microsoft.com/office/powerpoint/2010/main" val="1096224313"/>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ecuritybydefault.com/2012_08_01_archive.html" TargetMode="Externa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ecuritybydefault.com/2012_08_01_archive.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jobscan.co/blog/resume-accomplishments-examples/" TargetMode="External"/><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securitybydefault.com/2012_08_01_archive.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close up of a computer keyboard&#10;&#10;Description automatically generated">
            <a:extLst>
              <a:ext uri="{FF2B5EF4-FFF2-40B4-BE49-F238E27FC236}">
                <a16:creationId xmlns:a16="http://schemas.microsoft.com/office/drawing/2014/main" id="{9785FA95-E401-AB44-9A65-5200EF8865B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b="21329"/>
          <a:stretch/>
        </p:blipFill>
        <p:spPr>
          <a:xfrm>
            <a:off x="20" y="10058"/>
            <a:ext cx="12191980" cy="6857990"/>
          </a:xfrm>
          <a:prstGeom prst="rect">
            <a:avLst/>
          </a:prstGeom>
        </p:spPr>
      </p:pic>
    </p:spTree>
    <p:extLst>
      <p:ext uri="{BB962C8B-B14F-4D97-AF65-F5344CB8AC3E}">
        <p14:creationId xmlns:p14="http://schemas.microsoft.com/office/powerpoint/2010/main" val="200522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69DA1E-598C-B448-B403-9BD3D4A669D1}"/>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Top Job Search Sites : look at the differences  </a:t>
            </a:r>
          </a:p>
        </p:txBody>
      </p:sp>
      <p:graphicFrame>
        <p:nvGraphicFramePr>
          <p:cNvPr id="5" name="Content Placeholder 2">
            <a:extLst>
              <a:ext uri="{FF2B5EF4-FFF2-40B4-BE49-F238E27FC236}">
                <a16:creationId xmlns:a16="http://schemas.microsoft.com/office/drawing/2014/main" id="{89DD9BDA-287D-44E0-A951-AB9F6EFDAEB9}"/>
              </a:ext>
            </a:extLst>
          </p:cNvPr>
          <p:cNvGraphicFramePr>
            <a:graphicFrameLocks noGrp="1"/>
          </p:cNvGraphicFramePr>
          <p:nvPr>
            <p:ph idx="1"/>
            <p:extLst>
              <p:ext uri="{D42A27DB-BD31-4B8C-83A1-F6EECF244321}">
                <p14:modId xmlns:p14="http://schemas.microsoft.com/office/powerpoint/2010/main" val="1734001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1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80A72F-3632-DD4E-A41D-CE29289092CB}"/>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Monster.com</a:t>
            </a:r>
            <a:br>
              <a:rPr lang="en-US" sz="2800" kern="1200" dirty="0">
                <a:solidFill>
                  <a:schemeClr val="bg1"/>
                </a:solidFill>
                <a:latin typeface="+mj-lt"/>
                <a:ea typeface="+mj-ea"/>
                <a:cs typeface="+mj-cs"/>
              </a:rPr>
            </a:br>
            <a:endParaRPr lang="en-US" sz="2800" kern="1200" dirty="0">
              <a:solidFill>
                <a:schemeClr val="bg1"/>
              </a:solidFill>
              <a:latin typeface="+mj-lt"/>
              <a:ea typeface="+mj-ea"/>
              <a:cs typeface="+mj-cs"/>
            </a:endParaRPr>
          </a:p>
        </p:txBody>
      </p:sp>
      <p:sp>
        <p:nvSpPr>
          <p:cNvPr id="5" name="Content Placeholder 4">
            <a:extLst>
              <a:ext uri="{FF2B5EF4-FFF2-40B4-BE49-F238E27FC236}">
                <a16:creationId xmlns:a16="http://schemas.microsoft.com/office/drawing/2014/main" id="{F9856AD1-0870-3942-8342-2F3F6439E748}"/>
              </a:ext>
            </a:extLst>
          </p:cNvPr>
          <p:cNvSpPr>
            <a:spLocks noGrp="1"/>
          </p:cNvSpPr>
          <p:nvPr>
            <p:ph sz="half" idx="2"/>
          </p:nvPr>
        </p:nvSpPr>
        <p:spPr>
          <a:xfrm>
            <a:off x="643468" y="2638044"/>
            <a:ext cx="3363974" cy="3415622"/>
          </a:xfrm>
        </p:spPr>
        <p:txBody>
          <a:bodyPr vert="horz" lIns="91440" tIns="45720" rIns="91440" bIns="45720" rtlCol="0">
            <a:normAutofit/>
          </a:bodyPr>
          <a:lstStyle/>
          <a:p>
            <a:r>
              <a:rPr lang="en-US" sz="2000" dirty="0">
                <a:solidFill>
                  <a:schemeClr val="bg1"/>
                </a:solidFill>
              </a:rPr>
              <a:t>Contact information </a:t>
            </a:r>
          </a:p>
          <a:p>
            <a:r>
              <a:rPr lang="en-US" sz="2000" dirty="0">
                <a:solidFill>
                  <a:schemeClr val="bg1"/>
                </a:solidFill>
              </a:rPr>
              <a:t>Summary </a:t>
            </a:r>
          </a:p>
          <a:p>
            <a:r>
              <a:rPr lang="en-US" sz="2000" dirty="0">
                <a:solidFill>
                  <a:schemeClr val="bg1"/>
                </a:solidFill>
              </a:rPr>
              <a:t>Skills</a:t>
            </a:r>
          </a:p>
          <a:p>
            <a:r>
              <a:rPr lang="en-US" sz="2000" dirty="0">
                <a:solidFill>
                  <a:schemeClr val="bg1"/>
                </a:solidFill>
              </a:rPr>
              <a:t>Professional Experience</a:t>
            </a:r>
          </a:p>
          <a:p>
            <a:r>
              <a:rPr lang="en-US" sz="2000" dirty="0">
                <a:solidFill>
                  <a:schemeClr val="bg1"/>
                </a:solidFill>
              </a:rPr>
              <a:t>Education </a:t>
            </a:r>
          </a:p>
        </p:txBody>
      </p:sp>
      <p:pic>
        <p:nvPicPr>
          <p:cNvPr id="4" name="Content Placeholder 3">
            <a:extLst>
              <a:ext uri="{FF2B5EF4-FFF2-40B4-BE49-F238E27FC236}">
                <a16:creationId xmlns:a16="http://schemas.microsoft.com/office/drawing/2014/main" id="{707A742E-4003-AD4D-8A5A-30B90C06F693}"/>
              </a:ext>
            </a:extLst>
          </p:cNvPr>
          <p:cNvPicPr>
            <a:picLocks noGrp="1" noChangeAspect="1"/>
          </p:cNvPicPr>
          <p:nvPr>
            <p:ph sz="half" idx="1"/>
          </p:nvPr>
        </p:nvPicPr>
        <p:blipFill>
          <a:blip r:embed="rId2"/>
          <a:stretch>
            <a:fillRect/>
          </a:stretch>
        </p:blipFill>
        <p:spPr>
          <a:xfrm>
            <a:off x="5297763" y="2575034"/>
            <a:ext cx="6250769" cy="1547064"/>
          </a:xfrm>
          <a:prstGeom prst="rect">
            <a:avLst/>
          </a:prstGeom>
        </p:spPr>
      </p:pic>
    </p:spTree>
    <p:extLst>
      <p:ext uri="{BB962C8B-B14F-4D97-AF65-F5344CB8AC3E}">
        <p14:creationId xmlns:p14="http://schemas.microsoft.com/office/powerpoint/2010/main" val="38589092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4F466617-FB49-3D41-8542-7E61A71EC85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dirty="0">
                <a:solidFill>
                  <a:schemeClr val="bg1"/>
                </a:solidFill>
              </a:rPr>
              <a:t>Ten Worst Resume Mistakes </a:t>
            </a:r>
          </a:p>
        </p:txBody>
      </p:sp>
      <p:sp>
        <p:nvSpPr>
          <p:cNvPr id="3" name="Content Placeholder 2">
            <a:extLst>
              <a:ext uri="{FF2B5EF4-FFF2-40B4-BE49-F238E27FC236}">
                <a16:creationId xmlns:a16="http://schemas.microsoft.com/office/drawing/2014/main" id="{CB56B604-7AAE-D44D-89BB-9CF72DCFFAC1}"/>
              </a:ext>
            </a:extLst>
          </p:cNvPr>
          <p:cNvSpPr>
            <a:spLocks noGrp="1"/>
          </p:cNvSpPr>
          <p:nvPr>
            <p:ph idx="1"/>
          </p:nvPr>
        </p:nvSpPr>
        <p:spPr>
          <a:xfrm>
            <a:off x="643468" y="2638044"/>
            <a:ext cx="3363974" cy="3415622"/>
          </a:xfrm>
        </p:spPr>
        <p:txBody>
          <a:bodyPr>
            <a:normAutofit/>
          </a:bodyPr>
          <a:lstStyle/>
          <a:p>
            <a:pPr marL="0" indent="0">
              <a:buNone/>
            </a:pPr>
            <a:endParaRPr lang="en-US" sz="1300" dirty="0">
              <a:solidFill>
                <a:schemeClr val="bg1"/>
              </a:solidFill>
            </a:endParaRPr>
          </a:p>
          <a:p>
            <a:pPr marL="514350" indent="-514350">
              <a:buFont typeface="+mj-lt"/>
              <a:buAutoNum type="arabicPeriod"/>
            </a:pPr>
            <a:r>
              <a:rPr lang="en-US" sz="1300" dirty="0">
                <a:solidFill>
                  <a:schemeClr val="bg1"/>
                </a:solidFill>
              </a:rPr>
              <a:t>Typos and grammatical errors </a:t>
            </a:r>
          </a:p>
          <a:p>
            <a:pPr marL="514350" indent="-514350">
              <a:buFont typeface="+mj-lt"/>
              <a:buAutoNum type="arabicPeriod"/>
            </a:pPr>
            <a:r>
              <a:rPr lang="en-US" sz="1300" dirty="0">
                <a:solidFill>
                  <a:schemeClr val="bg1"/>
                </a:solidFill>
              </a:rPr>
              <a:t>Not specific</a:t>
            </a:r>
          </a:p>
          <a:p>
            <a:pPr marL="514350" indent="-514350">
              <a:buFont typeface="+mj-lt"/>
              <a:buAutoNum type="arabicPeriod"/>
            </a:pPr>
            <a:r>
              <a:rPr lang="en-US" sz="1300" dirty="0">
                <a:solidFill>
                  <a:schemeClr val="bg1"/>
                </a:solidFill>
              </a:rPr>
              <a:t>Generic Resumes  </a:t>
            </a:r>
          </a:p>
          <a:p>
            <a:pPr marL="514350" indent="-514350">
              <a:buFont typeface="+mj-lt"/>
              <a:buAutoNum type="arabicPeriod"/>
            </a:pPr>
            <a:r>
              <a:rPr lang="en-US" sz="1300" dirty="0">
                <a:solidFill>
                  <a:schemeClr val="bg1"/>
                </a:solidFill>
              </a:rPr>
              <a:t>Highlight duties not accomplishments </a:t>
            </a:r>
          </a:p>
          <a:p>
            <a:pPr marL="514350" indent="-514350">
              <a:buFont typeface="+mj-lt"/>
              <a:buAutoNum type="arabicPeriod"/>
            </a:pPr>
            <a:r>
              <a:rPr lang="en-US" sz="1300" dirty="0">
                <a:solidFill>
                  <a:schemeClr val="bg1"/>
                </a:solidFill>
              </a:rPr>
              <a:t>Too long or too short </a:t>
            </a:r>
          </a:p>
          <a:p>
            <a:pPr marL="514350" indent="-514350">
              <a:buFont typeface="+mj-lt"/>
              <a:buAutoNum type="arabicPeriod"/>
            </a:pPr>
            <a:r>
              <a:rPr lang="en-US" sz="1300" dirty="0">
                <a:solidFill>
                  <a:schemeClr val="bg1"/>
                </a:solidFill>
              </a:rPr>
              <a:t>Bad summary</a:t>
            </a:r>
          </a:p>
          <a:p>
            <a:pPr marL="514350" indent="-514350">
              <a:buFont typeface="+mj-lt"/>
              <a:buAutoNum type="arabicPeriod"/>
            </a:pPr>
            <a:r>
              <a:rPr lang="en-US" sz="1300" dirty="0">
                <a:solidFill>
                  <a:schemeClr val="bg1"/>
                </a:solidFill>
              </a:rPr>
              <a:t>No action verbs</a:t>
            </a:r>
          </a:p>
          <a:p>
            <a:pPr marL="514350" indent="-514350">
              <a:buFont typeface="+mj-lt"/>
              <a:buAutoNum type="arabicPeriod"/>
            </a:pPr>
            <a:r>
              <a:rPr lang="en-US" sz="1300" dirty="0">
                <a:solidFill>
                  <a:schemeClr val="bg1"/>
                </a:solidFill>
              </a:rPr>
              <a:t>Visually busy</a:t>
            </a:r>
          </a:p>
          <a:p>
            <a:pPr marL="514350" indent="-514350">
              <a:buFont typeface="+mj-lt"/>
              <a:buAutoNum type="arabicPeriod"/>
            </a:pPr>
            <a:r>
              <a:rPr lang="en-US" sz="1300" dirty="0">
                <a:solidFill>
                  <a:schemeClr val="bg1"/>
                </a:solidFill>
              </a:rPr>
              <a:t>Leave off important information </a:t>
            </a:r>
          </a:p>
          <a:p>
            <a:pPr marL="0" indent="0">
              <a:buNone/>
            </a:pPr>
            <a:r>
              <a:rPr lang="en-US" sz="1300" dirty="0">
                <a:solidFill>
                  <a:schemeClr val="bg1"/>
                </a:solidFill>
              </a:rPr>
              <a:t>10.        Incorrect contact information </a:t>
            </a:r>
          </a:p>
          <a:p>
            <a:pPr marL="0" indent="0">
              <a:buNone/>
            </a:pPr>
            <a:endParaRPr lang="en-US" sz="1300" dirty="0">
              <a:solidFill>
                <a:schemeClr val="bg1"/>
              </a:solidFill>
            </a:endParaRPr>
          </a:p>
        </p:txBody>
      </p:sp>
      <p:pic>
        <p:nvPicPr>
          <p:cNvPr id="6" name="Picture 5">
            <a:extLst>
              <a:ext uri="{FF2B5EF4-FFF2-40B4-BE49-F238E27FC236}">
                <a16:creationId xmlns:a16="http://schemas.microsoft.com/office/drawing/2014/main" id="{81D230DB-52AF-A84E-85F1-F262BC7E46D3}"/>
              </a:ext>
            </a:extLst>
          </p:cNvPr>
          <p:cNvPicPr>
            <a:picLocks noChangeAspect="1"/>
          </p:cNvPicPr>
          <p:nvPr/>
        </p:nvPicPr>
        <p:blipFill>
          <a:blip r:embed="rId2"/>
          <a:stretch>
            <a:fillRect/>
          </a:stretch>
        </p:blipFill>
        <p:spPr>
          <a:xfrm>
            <a:off x="5297763" y="2582847"/>
            <a:ext cx="6250769" cy="1531438"/>
          </a:xfrm>
          <a:prstGeom prst="rect">
            <a:avLst/>
          </a:prstGeom>
        </p:spPr>
      </p:pic>
    </p:spTree>
    <p:extLst>
      <p:ext uri="{BB962C8B-B14F-4D97-AF65-F5344CB8AC3E}">
        <p14:creationId xmlns:p14="http://schemas.microsoft.com/office/powerpoint/2010/main" val="19562669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3483EE-B4B0-1347-A242-4CA16F5C37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Indeed.com: Research Resumes to inform yours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2920EE8-BA9D-494E-B495-96891E370E67}"/>
              </a:ext>
            </a:extLst>
          </p:cNvPr>
          <p:cNvPicPr>
            <a:picLocks noGrp="1" noChangeAspect="1"/>
          </p:cNvPicPr>
          <p:nvPr>
            <p:ph idx="1"/>
          </p:nvPr>
        </p:nvPicPr>
        <p:blipFill>
          <a:blip r:embed="rId3"/>
          <a:stretch>
            <a:fillRect/>
          </a:stretch>
        </p:blipFill>
        <p:spPr>
          <a:xfrm>
            <a:off x="5153822" y="2671122"/>
            <a:ext cx="6553545" cy="1523698"/>
          </a:xfrm>
          <a:prstGeom prst="rect">
            <a:avLst/>
          </a:prstGeom>
        </p:spPr>
      </p:pic>
      <p:sp>
        <p:nvSpPr>
          <p:cNvPr id="5" name="Oval 4">
            <a:extLst>
              <a:ext uri="{FF2B5EF4-FFF2-40B4-BE49-F238E27FC236}">
                <a16:creationId xmlns:a16="http://schemas.microsoft.com/office/drawing/2014/main" id="{D362EF6E-5D7F-0649-A8A5-5080EC501065}"/>
              </a:ext>
            </a:extLst>
          </p:cNvPr>
          <p:cNvSpPr/>
          <p:nvPr/>
        </p:nvSpPr>
        <p:spPr>
          <a:xfrm>
            <a:off x="5153822" y="3910267"/>
            <a:ext cx="805189" cy="284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5872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BFB0-904F-6046-96E4-2B508BB1A96E}"/>
              </a:ext>
            </a:extLst>
          </p:cNvPr>
          <p:cNvSpPr>
            <a:spLocks noGrp="1"/>
          </p:cNvSpPr>
          <p:nvPr>
            <p:ph type="title"/>
          </p:nvPr>
        </p:nvSpPr>
        <p:spPr/>
        <p:txBody>
          <a:bodyPr/>
          <a:lstStyle/>
          <a:p>
            <a:r>
              <a:rPr lang="en-US" dirty="0"/>
              <a:t>Indeed.com: 225 Resumes within last 6 months </a:t>
            </a:r>
          </a:p>
        </p:txBody>
      </p:sp>
      <p:pic>
        <p:nvPicPr>
          <p:cNvPr id="4" name="Content Placeholder 3">
            <a:extLst>
              <a:ext uri="{FF2B5EF4-FFF2-40B4-BE49-F238E27FC236}">
                <a16:creationId xmlns:a16="http://schemas.microsoft.com/office/drawing/2014/main" id="{2A49F30A-D872-3A42-85B9-900B7A2583DF}"/>
              </a:ext>
            </a:extLst>
          </p:cNvPr>
          <p:cNvPicPr>
            <a:picLocks noGrp="1" noChangeAspect="1"/>
          </p:cNvPicPr>
          <p:nvPr>
            <p:ph sz="half" idx="1"/>
          </p:nvPr>
        </p:nvPicPr>
        <p:blipFill>
          <a:blip r:embed="rId3"/>
          <a:stretch>
            <a:fillRect/>
          </a:stretch>
        </p:blipFill>
        <p:spPr>
          <a:xfrm>
            <a:off x="7467926" y="1690688"/>
            <a:ext cx="4292600" cy="2921000"/>
          </a:xfrm>
          <a:prstGeom prst="rect">
            <a:avLst/>
          </a:prstGeom>
        </p:spPr>
      </p:pic>
      <p:sp>
        <p:nvSpPr>
          <p:cNvPr id="6" name="TextBox 5">
            <a:extLst>
              <a:ext uri="{FF2B5EF4-FFF2-40B4-BE49-F238E27FC236}">
                <a16:creationId xmlns:a16="http://schemas.microsoft.com/office/drawing/2014/main" id="{F74B320C-05F3-DC41-B890-E026B2580241}"/>
              </a:ext>
            </a:extLst>
          </p:cNvPr>
          <p:cNvSpPr txBox="1"/>
          <p:nvPr/>
        </p:nvSpPr>
        <p:spPr>
          <a:xfrm>
            <a:off x="7582827" y="1790163"/>
            <a:ext cx="2771787" cy="369332"/>
          </a:xfrm>
          <a:prstGeom prst="rect">
            <a:avLst/>
          </a:prstGeom>
          <a:solidFill>
            <a:schemeClr val="bg1">
              <a:tint val="95000"/>
              <a:satMod val="170000"/>
            </a:schemeClr>
          </a:solidFill>
        </p:spPr>
        <p:txBody>
          <a:bodyPr wrap="square" rtlCol="0">
            <a:spAutoFit/>
          </a:bodyPr>
          <a:lstStyle/>
          <a:p>
            <a:r>
              <a:rPr lang="en-US" dirty="0">
                <a:solidFill>
                  <a:schemeClr val="bg1"/>
                </a:solidFill>
                <a:highlight>
                  <a:srgbClr val="000000"/>
                </a:highlight>
              </a:rPr>
              <a:t>ddddd</a:t>
            </a:r>
          </a:p>
        </p:txBody>
      </p:sp>
      <p:sp>
        <p:nvSpPr>
          <p:cNvPr id="7" name="TextBox 6">
            <a:extLst>
              <a:ext uri="{FF2B5EF4-FFF2-40B4-BE49-F238E27FC236}">
                <a16:creationId xmlns:a16="http://schemas.microsoft.com/office/drawing/2014/main" id="{A43B9242-E5A8-844B-A2F2-7B408B853DC8}"/>
              </a:ext>
            </a:extLst>
          </p:cNvPr>
          <p:cNvSpPr txBox="1"/>
          <p:nvPr/>
        </p:nvSpPr>
        <p:spPr>
          <a:xfrm>
            <a:off x="6406767" y="2520104"/>
            <a:ext cx="793807" cy="369332"/>
          </a:xfrm>
          <a:prstGeom prst="rect">
            <a:avLst/>
          </a:prstGeom>
          <a:solidFill>
            <a:schemeClr val="bg1">
              <a:tint val="95000"/>
              <a:satMod val="170000"/>
            </a:schemeClr>
          </a:solidFill>
        </p:spPr>
        <p:txBody>
          <a:bodyPr wrap="square" rtlCol="0">
            <a:spAutoFit/>
          </a:bodyPr>
          <a:lstStyle/>
          <a:p>
            <a:r>
              <a:rPr lang="en-US" dirty="0">
                <a:solidFill>
                  <a:schemeClr val="bg1"/>
                </a:solidFill>
                <a:highlight>
                  <a:srgbClr val="000000"/>
                </a:highlight>
              </a:rPr>
              <a:t>ddddd</a:t>
            </a:r>
          </a:p>
        </p:txBody>
      </p:sp>
      <p:pic>
        <p:nvPicPr>
          <p:cNvPr id="9" name="Picture 8">
            <a:extLst>
              <a:ext uri="{FF2B5EF4-FFF2-40B4-BE49-F238E27FC236}">
                <a16:creationId xmlns:a16="http://schemas.microsoft.com/office/drawing/2014/main" id="{CB8A9805-470F-D149-93C6-F374F7AAEAF4}"/>
              </a:ext>
            </a:extLst>
          </p:cNvPr>
          <p:cNvPicPr>
            <a:picLocks noChangeAspect="1"/>
          </p:cNvPicPr>
          <p:nvPr/>
        </p:nvPicPr>
        <p:blipFill>
          <a:blip r:embed="rId4"/>
          <a:stretch>
            <a:fillRect/>
          </a:stretch>
        </p:blipFill>
        <p:spPr>
          <a:xfrm>
            <a:off x="838200" y="1670363"/>
            <a:ext cx="6362374" cy="4822512"/>
          </a:xfrm>
          <a:prstGeom prst="rect">
            <a:avLst/>
          </a:prstGeom>
        </p:spPr>
      </p:pic>
    </p:spTree>
    <p:extLst>
      <p:ext uri="{BB962C8B-B14F-4D97-AF65-F5344CB8AC3E}">
        <p14:creationId xmlns:p14="http://schemas.microsoft.com/office/powerpoint/2010/main" val="53329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C95C99-4FC4-9440-BF42-7F3EBDA04A1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Glassdoor.com: Interview Questions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6FEAD716-C5C9-A045-9C46-B9598F8F5B51}"/>
              </a:ext>
            </a:extLst>
          </p:cNvPr>
          <p:cNvPicPr>
            <a:picLocks noGrp="1" noChangeAspect="1"/>
          </p:cNvPicPr>
          <p:nvPr>
            <p:ph sz="half" idx="2"/>
          </p:nvPr>
        </p:nvPicPr>
        <p:blipFill>
          <a:blip r:embed="rId3"/>
          <a:stretch>
            <a:fillRect/>
          </a:stretch>
        </p:blipFill>
        <p:spPr>
          <a:xfrm>
            <a:off x="1600388" y="2426818"/>
            <a:ext cx="2918274"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3E5F060-51B7-EF43-82BB-106A29B904E1}"/>
              </a:ext>
            </a:extLst>
          </p:cNvPr>
          <p:cNvPicPr>
            <a:picLocks noGrp="1" noChangeAspect="1"/>
          </p:cNvPicPr>
          <p:nvPr>
            <p:ph sz="half" idx="1"/>
          </p:nvPr>
        </p:nvPicPr>
        <p:blipFill>
          <a:blip r:embed="rId4"/>
          <a:stretch>
            <a:fillRect/>
          </a:stretch>
        </p:blipFill>
        <p:spPr>
          <a:xfrm>
            <a:off x="6445073" y="3409472"/>
            <a:ext cx="5455917" cy="2032329"/>
          </a:xfrm>
          <a:prstGeom prst="rect">
            <a:avLst/>
          </a:prstGeom>
        </p:spPr>
      </p:pic>
      <p:sp>
        <p:nvSpPr>
          <p:cNvPr id="7" name="Oval 6">
            <a:extLst>
              <a:ext uri="{FF2B5EF4-FFF2-40B4-BE49-F238E27FC236}">
                <a16:creationId xmlns:a16="http://schemas.microsoft.com/office/drawing/2014/main" id="{9AD74302-7175-294E-9A83-6E09E8163109}"/>
              </a:ext>
            </a:extLst>
          </p:cNvPr>
          <p:cNvSpPr/>
          <p:nvPr/>
        </p:nvSpPr>
        <p:spPr>
          <a:xfrm>
            <a:off x="10264462" y="1493949"/>
            <a:ext cx="412124" cy="3477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445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4"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0"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0"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1"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6" name="Group 65">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7" name="Rectangle 66">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17BF197-43CD-3449-9C18-4600BD9AED74}"/>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latin typeface="Helvetica Neue Light" panose="02000403000000020004" pitchFamily="2" charset="0"/>
                <a:ea typeface="Helvetica Neue Light" panose="02000403000000020004" pitchFamily="2" charset="0"/>
              </a:rPr>
              <a:t>Applicant</a:t>
            </a:r>
            <a:r>
              <a:rPr lang="en-US" sz="4000" baseline="0" dirty="0">
                <a:solidFill>
                  <a:srgbClr val="FFFFFF"/>
                </a:solidFill>
                <a:latin typeface="Helvetica Neue Light" panose="02000403000000020004" pitchFamily="2" charset="0"/>
                <a:ea typeface="Helvetica Neue Light" panose="02000403000000020004" pitchFamily="2" charset="0"/>
              </a:rPr>
              <a:t> Tracking Systems</a:t>
            </a:r>
            <a:endParaRPr lang="en-US" sz="4000" dirty="0">
              <a:solidFill>
                <a:srgbClr val="FFFFFF"/>
              </a:solidFill>
              <a:latin typeface="Helvetica Neue Light" panose="02000403000000020004" pitchFamily="2" charset="0"/>
              <a:ea typeface="Helvetica Neue Light" panose="02000403000000020004" pitchFamily="2" charset="0"/>
            </a:endParaRPr>
          </a:p>
        </p:txBody>
      </p:sp>
      <p:sp>
        <p:nvSpPr>
          <p:cNvPr id="3" name="Content Placeholder 2">
            <a:extLst>
              <a:ext uri="{FF2B5EF4-FFF2-40B4-BE49-F238E27FC236}">
                <a16:creationId xmlns:a16="http://schemas.microsoft.com/office/drawing/2014/main" id="{CC768206-3AE0-854B-A5FD-085BCC59F57B}"/>
              </a:ext>
            </a:extLst>
          </p:cNvPr>
          <p:cNvSpPr>
            <a:spLocks noGrp="1"/>
          </p:cNvSpPr>
          <p:nvPr>
            <p:ph idx="1"/>
          </p:nvPr>
        </p:nvSpPr>
        <p:spPr>
          <a:xfrm>
            <a:off x="5120640" y="804672"/>
            <a:ext cx="6281928" cy="5248656"/>
          </a:xfrm>
        </p:spPr>
        <p:txBody>
          <a:bodyPr anchor="ctr">
            <a:normAutofit/>
          </a:bodyPr>
          <a:lstStyle/>
          <a:p>
            <a:pPr marL="0" indent="0">
              <a:buNone/>
            </a:pPr>
            <a:r>
              <a:rPr lang="en-US" sz="2000" dirty="0">
                <a:latin typeface="Helvetica Neue Light" panose="02000403000000020004" pitchFamily="2" charset="0"/>
                <a:ea typeface="Helvetica Neue Light" panose="02000403000000020004" pitchFamily="2" charset="0"/>
              </a:rPr>
              <a:t>Applicant Tracking Systems: </a:t>
            </a:r>
          </a:p>
          <a:p>
            <a:pPr lvl="1">
              <a:buFont typeface="Wingdings" pitchFamily="2" charset="2"/>
              <a:buChar char="§"/>
            </a:pPr>
            <a:r>
              <a:rPr lang="en-US" sz="2000" dirty="0">
                <a:latin typeface="+mn-lt"/>
                <a:cs typeface="+mn-cs"/>
              </a:rPr>
              <a:t>act as a human resources database for organizing applicants </a:t>
            </a:r>
          </a:p>
          <a:p>
            <a:pPr lvl="1">
              <a:buFont typeface="Wingdings" pitchFamily="2" charset="2"/>
              <a:buChar char="§"/>
            </a:pPr>
            <a:r>
              <a:rPr lang="en-US" sz="2000" dirty="0">
                <a:latin typeface="+mn-lt"/>
                <a:cs typeface="+mn-cs"/>
              </a:rPr>
              <a:t>allow sifting through large groups of job applicants, and to organize and contact those applicants</a:t>
            </a:r>
          </a:p>
          <a:p>
            <a:pPr lvl="1">
              <a:buFont typeface="Wingdings" pitchFamily="2" charset="2"/>
              <a:buChar char="§"/>
            </a:pPr>
            <a:r>
              <a:rPr lang="en-US" sz="2000" dirty="0">
                <a:latin typeface="+mn-lt"/>
                <a:cs typeface="+mn-cs"/>
              </a:rPr>
              <a:t>rank applicants by keywords (skills, job positions)</a:t>
            </a:r>
          </a:p>
          <a:p>
            <a:pPr lvl="1">
              <a:buFont typeface="Wingdings" pitchFamily="2" charset="2"/>
              <a:buChar char="§"/>
            </a:pPr>
            <a:r>
              <a:rPr lang="en-US" sz="2000" dirty="0">
                <a:latin typeface="+mn-lt"/>
                <a:cs typeface="+mn-cs"/>
              </a:rPr>
              <a:t>allow filtering by location and education</a:t>
            </a:r>
          </a:p>
          <a:p>
            <a:pPr>
              <a:buFont typeface="Wingdings" pitchFamily="2" charset="2"/>
              <a:buChar char="§"/>
            </a:pPr>
            <a:endParaRPr lang="en-US" sz="2000" b="0" i="0" kern="1200" dirty="0">
              <a:effectLst/>
              <a:latin typeface="+mn-lt"/>
              <a:ea typeface="+mn-ea"/>
              <a:cs typeface="+mn-cs"/>
            </a:endParaRPr>
          </a:p>
          <a:p>
            <a:pPr marL="0" indent="0">
              <a:buNone/>
            </a:pPr>
            <a:r>
              <a:rPr lang="en-US" sz="2000" dirty="0">
                <a:latin typeface="+mn-lt"/>
                <a:cs typeface="+mn-cs"/>
              </a:rPr>
              <a:t>THEREFORE you should be optimizing your resume specifically to fit the job you are applying for. </a:t>
            </a:r>
          </a:p>
          <a:p>
            <a:pPr marL="0" indent="0">
              <a:buNone/>
            </a:pPr>
            <a:r>
              <a:rPr lang="en-US" sz="2000" dirty="0"/>
              <a:t>Source:  https://www.jobscan.co/applicant-tracking-systems</a:t>
            </a:r>
          </a:p>
        </p:txBody>
      </p:sp>
    </p:spTree>
    <p:extLst>
      <p:ext uri="{BB962C8B-B14F-4D97-AF65-F5344CB8AC3E}">
        <p14:creationId xmlns:p14="http://schemas.microsoft.com/office/powerpoint/2010/main" val="258008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zdxs07\AppData\Local\Microsoft\Windows\Temporary Internet Files\Content.IE5\L5K2B8NT\MP900442986[1].jpg">
            <a:extLst>
              <a:ext uri="{FF2B5EF4-FFF2-40B4-BE49-F238E27FC236}">
                <a16:creationId xmlns:a16="http://schemas.microsoft.com/office/drawing/2014/main" id="{252ECDDF-6292-3F48-AD50-A54B4FFC6C7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164" b="28586"/>
          <a:stretch/>
        </p:blipFill>
        <p:spPr bwMode="auto">
          <a:xfrm>
            <a:off x="-67548"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24AD45-E47C-2E44-914A-62D2DD2A50B2}"/>
              </a:ext>
            </a:extLst>
          </p:cNvPr>
          <p:cNvSpPr txBox="1"/>
          <p:nvPr/>
        </p:nvSpPr>
        <p:spPr>
          <a:xfrm>
            <a:off x="3727048" y="1734533"/>
            <a:ext cx="5294270" cy="2062103"/>
          </a:xfrm>
          <a:prstGeom prst="rect">
            <a:avLst/>
          </a:prstGeom>
          <a:noFill/>
        </p:spPr>
        <p:txBody>
          <a:bodyPr wrap="none" rtlCol="0">
            <a:spAutoFit/>
          </a:bodyPr>
          <a:lstStyle/>
          <a:p>
            <a:pPr algn="ctr"/>
            <a:r>
              <a:rPr lang="en-US" sz="3200" dirty="0">
                <a:solidFill>
                  <a:schemeClr val="bg1"/>
                </a:solidFill>
              </a:rPr>
              <a:t>THEREFORE you should be </a:t>
            </a:r>
          </a:p>
          <a:p>
            <a:pPr algn="ctr"/>
            <a:r>
              <a:rPr lang="en-US" sz="3200" dirty="0">
                <a:solidFill>
                  <a:schemeClr val="bg1"/>
                </a:solidFill>
              </a:rPr>
              <a:t>optimizing </a:t>
            </a:r>
          </a:p>
          <a:p>
            <a:pPr algn="ctr"/>
            <a:r>
              <a:rPr lang="en-US" sz="3200" dirty="0">
                <a:solidFill>
                  <a:schemeClr val="bg1"/>
                </a:solidFill>
              </a:rPr>
              <a:t>your resume </a:t>
            </a:r>
            <a:r>
              <a:rPr lang="en-US" sz="3200" dirty="0">
                <a:solidFill>
                  <a:srgbClr val="FF0000"/>
                </a:solidFill>
              </a:rPr>
              <a:t>specifically </a:t>
            </a:r>
            <a:r>
              <a:rPr lang="en-US" sz="3200" dirty="0">
                <a:solidFill>
                  <a:schemeClr val="bg1"/>
                </a:solidFill>
              </a:rPr>
              <a:t>to </a:t>
            </a:r>
          </a:p>
          <a:p>
            <a:pPr algn="ctr"/>
            <a:r>
              <a:rPr lang="en-US" sz="3200" dirty="0">
                <a:solidFill>
                  <a:schemeClr val="bg1"/>
                </a:solidFill>
              </a:rPr>
              <a:t>fit the job you are applying for.</a:t>
            </a:r>
            <a:endParaRPr lang="en-US" sz="3200" dirty="0"/>
          </a:p>
        </p:txBody>
      </p:sp>
    </p:spTree>
    <p:extLst>
      <p:ext uri="{BB962C8B-B14F-4D97-AF65-F5344CB8AC3E}">
        <p14:creationId xmlns:p14="http://schemas.microsoft.com/office/powerpoint/2010/main" val="88336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29FDD7-80EF-2E49-8CCA-9A7726C1179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Resume basics </a:t>
            </a:r>
          </a:p>
        </p:txBody>
      </p:sp>
    </p:spTree>
    <p:extLst>
      <p:ext uri="{BB962C8B-B14F-4D97-AF65-F5344CB8AC3E}">
        <p14:creationId xmlns:p14="http://schemas.microsoft.com/office/powerpoint/2010/main" val="418725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E915-FE56-2E4C-89C9-70455346A8D5}"/>
              </a:ext>
            </a:extLst>
          </p:cNvPr>
          <p:cNvSpPr>
            <a:spLocks noGrp="1"/>
          </p:cNvSpPr>
          <p:nvPr>
            <p:ph type="title"/>
          </p:nvPr>
        </p:nvSpPr>
        <p:spPr>
          <a:xfrm>
            <a:off x="870204" y="606564"/>
            <a:ext cx="10451592" cy="1325563"/>
          </a:xfrm>
        </p:spPr>
        <p:txBody>
          <a:bodyPr anchor="ctr">
            <a:normAutofit/>
          </a:bodyPr>
          <a:lstStyle/>
          <a:p>
            <a:r>
              <a:rPr lang="en-US" dirty="0"/>
              <a:t>Start an excel file of your search </a:t>
            </a:r>
          </a:p>
        </p:txBody>
      </p:sp>
      <p:sp>
        <p:nvSpPr>
          <p:cNvPr id="15" name="Rectangle 14">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2D76558-C8D7-4769-8C44-EF17970DE0C0}"/>
              </a:ext>
            </a:extLst>
          </p:cNvPr>
          <p:cNvGraphicFramePr>
            <a:graphicFrameLocks noGrp="1"/>
          </p:cNvGraphicFramePr>
          <p:nvPr>
            <p:ph idx="1"/>
            <p:extLst>
              <p:ext uri="{D42A27DB-BD31-4B8C-83A1-F6EECF244321}">
                <p14:modId xmlns:p14="http://schemas.microsoft.com/office/powerpoint/2010/main" val="92009189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25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omputer keyboard&#10;&#10;Description automatically generated">
            <a:extLst>
              <a:ext uri="{FF2B5EF4-FFF2-40B4-BE49-F238E27FC236}">
                <a16:creationId xmlns:a16="http://schemas.microsoft.com/office/drawing/2014/main" id="{9785FA95-E401-AB44-9A65-5200EF8865B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21329"/>
          <a:stretch/>
        </p:blipFill>
        <p:spPr>
          <a:xfrm>
            <a:off x="-34803"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CB1BC2F8-1721-9B4A-A726-AA241116730C}"/>
              </a:ext>
            </a:extLst>
          </p:cNvPr>
          <p:cNvSpPr>
            <a:spLocks noGrp="1"/>
          </p:cNvSpPr>
          <p:nvPr>
            <p:ph type="title"/>
          </p:nvPr>
        </p:nvSpPr>
        <p:spPr>
          <a:xfrm>
            <a:off x="709448" y="1913950"/>
            <a:ext cx="4204137" cy="1342754"/>
          </a:xfrm>
        </p:spPr>
        <p:txBody>
          <a:bodyPr>
            <a:normAutofit/>
          </a:bodyPr>
          <a:lstStyle/>
          <a:p>
            <a:pPr algn="ctr"/>
            <a:r>
              <a:rPr lang="en-US" sz="2800" b="1" dirty="0">
                <a:latin typeface="Arial" panose="020B0604020202020204" pitchFamily="34" charset="0"/>
                <a:cs typeface="Arial" panose="020B0604020202020204" pitchFamily="34" charset="0"/>
              </a:rPr>
              <a:t>Hire me : Resumes, Resources, Tactics and a little advice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A4B451-604A-0F4E-B57C-AC458AC0C178}"/>
              </a:ext>
            </a:extLst>
          </p:cNvPr>
          <p:cNvSpPr>
            <a:spLocks noGrp="1"/>
          </p:cNvSpPr>
          <p:nvPr>
            <p:ph idx="1"/>
          </p:nvPr>
        </p:nvSpPr>
        <p:spPr>
          <a:xfrm>
            <a:off x="525516" y="3417573"/>
            <a:ext cx="4593021" cy="2619839"/>
          </a:xfrm>
        </p:spPr>
        <p:txBody>
          <a:bodyPr anchor="ctr">
            <a:normAutofit/>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Debora Simmons, PhD, RN, CCNS, FAAN</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Susan H. Fenton, PhD, RHIA, FAHIMA </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The University of Texas Health Science Center at Houston</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School of Biomedical Informatics</a:t>
            </a:r>
          </a:p>
        </p:txBody>
      </p:sp>
    </p:spTree>
    <p:extLst>
      <p:ext uri="{BB962C8B-B14F-4D97-AF65-F5344CB8AC3E}">
        <p14:creationId xmlns:p14="http://schemas.microsoft.com/office/powerpoint/2010/main" val="228960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A2C5-DF14-3E4B-94F9-8103E4D3D2FA}"/>
              </a:ext>
            </a:extLst>
          </p:cNvPr>
          <p:cNvSpPr>
            <a:spLocks noGrp="1"/>
          </p:cNvSpPr>
          <p:nvPr>
            <p:ph type="title"/>
          </p:nvPr>
        </p:nvSpPr>
        <p:spPr>
          <a:xfrm>
            <a:off x="870204" y="606564"/>
            <a:ext cx="10451592" cy="1325563"/>
          </a:xfrm>
        </p:spPr>
        <p:txBody>
          <a:bodyPr anchor="ctr">
            <a:normAutofit/>
          </a:bodyPr>
          <a:lstStyle/>
          <a:p>
            <a:r>
              <a:rPr lang="en-US" dirty="0"/>
              <a:t>Research and make notes of the company/person  </a:t>
            </a:r>
            <a:r>
              <a:rPr lang="en-US" b="1" u="sng" dirty="0">
                <a:solidFill>
                  <a:srgbClr val="FF0000"/>
                </a:solidFill>
              </a:rPr>
              <a:t>specifically</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6261D270-E8C3-406E-8261-D40313FB82E1}"/>
              </a:ext>
            </a:extLst>
          </p:cNvPr>
          <p:cNvGraphicFramePr>
            <a:graphicFrameLocks noGrp="1"/>
          </p:cNvGraphicFramePr>
          <p:nvPr>
            <p:ph idx="1"/>
            <p:extLst>
              <p:ext uri="{D42A27DB-BD31-4B8C-83A1-F6EECF244321}">
                <p14:modId xmlns:p14="http://schemas.microsoft.com/office/powerpoint/2010/main" val="1093620214"/>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11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136B71-F4B7-8046-B6F9-95D89E8340EA}"/>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ONE PAGE RESUME </a:t>
            </a:r>
          </a:p>
        </p:txBody>
      </p:sp>
      <p:graphicFrame>
        <p:nvGraphicFramePr>
          <p:cNvPr id="5" name="Content Placeholder 2">
            <a:extLst>
              <a:ext uri="{FF2B5EF4-FFF2-40B4-BE49-F238E27FC236}">
                <a16:creationId xmlns:a16="http://schemas.microsoft.com/office/drawing/2014/main" id="{0199E325-8B26-4E86-905F-F1C14E61E8C1}"/>
              </a:ext>
            </a:extLst>
          </p:cNvPr>
          <p:cNvGraphicFramePr>
            <a:graphicFrameLocks noGrp="1"/>
          </p:cNvGraphicFramePr>
          <p:nvPr>
            <p:ph idx="1"/>
            <p:extLst>
              <p:ext uri="{D42A27DB-BD31-4B8C-83A1-F6EECF244321}">
                <p14:modId xmlns:p14="http://schemas.microsoft.com/office/powerpoint/2010/main" val="5529863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28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F33870-46E7-A341-B57A-FED941B408E8}"/>
              </a:ext>
            </a:extLst>
          </p:cNvPr>
          <p:cNvSpPr>
            <a:spLocks noGrp="1"/>
          </p:cNvSpPr>
          <p:nvPr>
            <p:ph type="title"/>
          </p:nvPr>
        </p:nvSpPr>
        <p:spPr>
          <a:xfrm>
            <a:off x="749482" y="511920"/>
            <a:ext cx="5277333" cy="1325563"/>
          </a:xfrm>
        </p:spPr>
        <p:txBody>
          <a:bodyPr vert="horz" lIns="91440" tIns="45720" rIns="91440" bIns="45720" rtlCol="0" anchor="ctr">
            <a:normAutofit/>
          </a:bodyPr>
          <a:lstStyle/>
          <a:p>
            <a:r>
              <a:rPr lang="en-US" dirty="0"/>
              <a:t>File Name !</a:t>
            </a:r>
          </a:p>
        </p:txBody>
      </p:sp>
      <p:sp>
        <p:nvSpPr>
          <p:cNvPr id="15" name="Freeform: Shape 14">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7311653-CA1C-4366-AF7B-2E9767F18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5999"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338FF7F-3CEA-7B42-BF9F-18DBA68B1A40}"/>
              </a:ext>
            </a:extLst>
          </p:cNvPr>
          <p:cNvPicPr>
            <a:picLocks noChangeAspect="1"/>
          </p:cNvPicPr>
          <p:nvPr/>
        </p:nvPicPr>
        <p:blipFill>
          <a:blip r:embed="rId3"/>
          <a:stretch>
            <a:fillRect/>
          </a:stretch>
        </p:blipFill>
        <p:spPr>
          <a:xfrm>
            <a:off x="7296347" y="598794"/>
            <a:ext cx="2270680" cy="761508"/>
          </a:xfrm>
          <a:prstGeom prst="rect">
            <a:avLst/>
          </a:prstGeom>
        </p:spPr>
      </p:pic>
      <p:sp>
        <p:nvSpPr>
          <p:cNvPr id="9" name="Content Placeholder 8">
            <a:extLst>
              <a:ext uri="{FF2B5EF4-FFF2-40B4-BE49-F238E27FC236}">
                <a16:creationId xmlns:a16="http://schemas.microsoft.com/office/drawing/2014/main" id="{A0433925-0CC0-6D41-BAD2-5763BB0BC017}"/>
              </a:ext>
            </a:extLst>
          </p:cNvPr>
          <p:cNvSpPr>
            <a:spLocks noGrp="1"/>
          </p:cNvSpPr>
          <p:nvPr>
            <p:ph sz="half" idx="1"/>
          </p:nvPr>
        </p:nvSpPr>
        <p:spPr>
          <a:xfrm>
            <a:off x="805543" y="1989574"/>
            <a:ext cx="5272888" cy="4064092"/>
          </a:xfrm>
        </p:spPr>
        <p:txBody>
          <a:bodyPr vert="horz" lIns="91440" tIns="45720" rIns="91440" bIns="45720" rtlCol="0" anchor="t">
            <a:normAutofit fontScale="92500" lnSpcReduction="10000"/>
          </a:bodyPr>
          <a:lstStyle/>
          <a:p>
            <a:pPr marL="0" indent="0" fontAlgn="base">
              <a:buNone/>
            </a:pPr>
            <a:r>
              <a:rPr lang="en-US" sz="2400" dirty="0"/>
              <a:t>1. Include Your Name</a:t>
            </a:r>
          </a:p>
          <a:p>
            <a:pPr marL="0" indent="0" fontAlgn="base">
              <a:buNone/>
            </a:pPr>
            <a:r>
              <a:rPr lang="en-US" sz="2400" dirty="0"/>
              <a:t>2. Keep It Snappy – </a:t>
            </a:r>
          </a:p>
          <a:p>
            <a:pPr marL="0" indent="0" fontAlgn="base">
              <a:buNone/>
            </a:pPr>
            <a:r>
              <a:rPr lang="en-US" sz="2400" dirty="0"/>
              <a:t>Under 24 characters and spaces—plus the .doc extension. Many computers only show the first 24 characters (don’t be silly)</a:t>
            </a:r>
          </a:p>
          <a:p>
            <a:pPr marL="0" indent="0" fontAlgn="base">
              <a:buNone/>
            </a:pPr>
            <a:r>
              <a:rPr lang="en-US" sz="2400" dirty="0"/>
              <a:t>3. Follow the Rules</a:t>
            </a:r>
          </a:p>
          <a:p>
            <a:pPr marL="0" indent="0" fontAlgn="base">
              <a:buNone/>
            </a:pPr>
            <a:r>
              <a:rPr lang="en-US" sz="2400" dirty="0"/>
              <a:t>Letters and numbers are all fine, plus a few standard keyboard symbols (not / or .) </a:t>
            </a:r>
          </a:p>
          <a:p>
            <a:pPr marL="0" indent="0" fontAlgn="base">
              <a:buNone/>
            </a:pPr>
            <a:r>
              <a:rPr lang="en-US" sz="2400" dirty="0"/>
              <a:t>4. Include the Word “Resume”</a:t>
            </a:r>
          </a:p>
          <a:p>
            <a:pPr marL="0" indent="0" fontAlgn="base">
              <a:buNone/>
            </a:pPr>
            <a:r>
              <a:rPr lang="en-US" sz="2400" dirty="0"/>
              <a:t>5. Leave Out the Version Numbers</a:t>
            </a:r>
          </a:p>
          <a:p>
            <a:pPr marL="0" indent="0" fontAlgn="base">
              <a:buNone/>
            </a:pPr>
            <a:br>
              <a:rPr lang="en-US" sz="1400" dirty="0"/>
            </a:br>
            <a:endParaRPr lang="en-US" sz="1400" dirty="0"/>
          </a:p>
        </p:txBody>
      </p:sp>
      <p:sp>
        <p:nvSpPr>
          <p:cNvPr id="19" name="Freeform: Shape 18">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CABF795-F18F-494E-BBDE-C1415B786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Content Placeholder 4">
            <a:extLst>
              <a:ext uri="{FF2B5EF4-FFF2-40B4-BE49-F238E27FC236}">
                <a16:creationId xmlns:a16="http://schemas.microsoft.com/office/drawing/2014/main" id="{14CF495E-8A05-2E40-9F2F-539D775EA9DD}"/>
              </a:ext>
            </a:extLst>
          </p:cNvPr>
          <p:cNvPicPr>
            <a:picLocks noGrp="1" noChangeAspect="1"/>
          </p:cNvPicPr>
          <p:nvPr>
            <p:ph sz="half" idx="1"/>
          </p:nvPr>
        </p:nvPicPr>
        <p:blipFill>
          <a:blip r:embed="rId4"/>
          <a:stretch>
            <a:fillRect/>
          </a:stretch>
        </p:blipFill>
        <p:spPr>
          <a:xfrm>
            <a:off x="8220173" y="4719438"/>
            <a:ext cx="3478490" cy="1226167"/>
          </a:xfrm>
          <a:prstGeom prst="rect">
            <a:avLst/>
          </a:prstGeom>
        </p:spPr>
      </p:pic>
    </p:spTree>
    <p:extLst>
      <p:ext uri="{BB962C8B-B14F-4D97-AF65-F5344CB8AC3E}">
        <p14:creationId xmlns:p14="http://schemas.microsoft.com/office/powerpoint/2010/main" val="104391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136B71-F4B7-8046-B6F9-95D89E8340EA}"/>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dirty="0">
                <a:solidFill>
                  <a:schemeClr val="tx1"/>
                </a:solidFill>
                <a:latin typeface="+mj-lt"/>
                <a:ea typeface="+mj-ea"/>
                <a:cs typeface="+mj-cs"/>
              </a:rPr>
              <a:t>ONE PAGE RESUME </a:t>
            </a:r>
          </a:p>
        </p:txBody>
      </p:sp>
      <p:sp>
        <p:nvSpPr>
          <p:cNvPr id="3" name="Content Placeholder 2">
            <a:extLst>
              <a:ext uri="{FF2B5EF4-FFF2-40B4-BE49-F238E27FC236}">
                <a16:creationId xmlns:a16="http://schemas.microsoft.com/office/drawing/2014/main" id="{DDB9032F-72D7-4C43-9E87-5E1636B0E168}"/>
              </a:ext>
            </a:extLst>
          </p:cNvPr>
          <p:cNvSpPr>
            <a:spLocks noGrp="1"/>
          </p:cNvSpPr>
          <p:nvPr>
            <p:ph idx="1"/>
          </p:nvPr>
        </p:nvSpPr>
        <p:spPr>
          <a:xfrm>
            <a:off x="7961258" y="4525347"/>
            <a:ext cx="3258675" cy="1737360"/>
          </a:xfrm>
        </p:spPr>
        <p:txBody>
          <a:bodyPr vert="horz" lIns="91440" tIns="45720" rIns="91440" bIns="45720" rtlCol="0" anchor="ctr">
            <a:normAutofit/>
          </a:bodyPr>
          <a:lstStyle/>
          <a:p>
            <a:pPr marL="0" indent="0">
              <a:buNone/>
            </a:pPr>
            <a:r>
              <a:rPr lang="en-US" sz="2200" kern="1200" dirty="0">
                <a:solidFill>
                  <a:schemeClr val="tx1"/>
                </a:solidFill>
                <a:latin typeface="+mn-lt"/>
                <a:ea typeface="+mn-ea"/>
                <a:cs typeface="+mn-cs"/>
              </a:rPr>
              <a:t>TOP SIX TEMPLATE SOURCES </a:t>
            </a:r>
            <a:br>
              <a:rPr lang="en-US" sz="2200" kern="1200" dirty="0">
                <a:solidFill>
                  <a:schemeClr val="tx1"/>
                </a:solidFill>
                <a:latin typeface="+mn-lt"/>
                <a:ea typeface="+mn-ea"/>
                <a:cs typeface="+mn-cs"/>
              </a:rPr>
            </a:br>
            <a:r>
              <a:rPr lang="en-US" sz="2200" kern="1200" dirty="0">
                <a:solidFill>
                  <a:schemeClr val="tx1"/>
                </a:solidFill>
                <a:latin typeface="+mn-lt"/>
                <a:ea typeface="+mn-ea"/>
                <a:cs typeface="+mn-cs"/>
              </a:rPr>
              <a:t>https://www.thejobnetwork.com/top-6-resume-template-resources/</a:t>
            </a: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79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9520B-E86D-EB43-8FF8-747F5E4AC52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Google Docs </a:t>
            </a:r>
          </a:p>
        </p:txBody>
      </p:sp>
      <p:sp>
        <p:nvSpPr>
          <p:cNvPr id="5" name="Content Placeholder 4">
            <a:extLst>
              <a:ext uri="{FF2B5EF4-FFF2-40B4-BE49-F238E27FC236}">
                <a16:creationId xmlns:a16="http://schemas.microsoft.com/office/drawing/2014/main" id="{45F55DD4-8937-9C40-BBAE-3D928D7C55E9}"/>
              </a:ext>
            </a:extLst>
          </p:cNvPr>
          <p:cNvSpPr>
            <a:spLocks noGrp="1"/>
          </p:cNvSpPr>
          <p:nvPr>
            <p:ph sz="half"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Lots of templates</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53B6C2D2-7882-AF46-BB0D-34A0FBFD7A77}"/>
              </a:ext>
            </a:extLst>
          </p:cNvPr>
          <p:cNvPicPr>
            <a:picLocks noGrp="1" noChangeAspect="1"/>
          </p:cNvPicPr>
          <p:nvPr>
            <p:ph sz="half" idx="2"/>
          </p:nvPr>
        </p:nvPicPr>
        <p:blipFill>
          <a:blip r:embed="rId3"/>
          <a:stretch>
            <a:fillRect/>
          </a:stretch>
        </p:blipFill>
        <p:spPr>
          <a:xfrm>
            <a:off x="5153822" y="598563"/>
            <a:ext cx="6553545" cy="5668815"/>
          </a:xfrm>
          <a:prstGeom prst="rect">
            <a:avLst/>
          </a:prstGeom>
        </p:spPr>
      </p:pic>
    </p:spTree>
    <p:extLst>
      <p:ext uri="{BB962C8B-B14F-4D97-AF65-F5344CB8AC3E}">
        <p14:creationId xmlns:p14="http://schemas.microsoft.com/office/powerpoint/2010/main" val="69798069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5797A-C1F5-D24D-A8C6-31E17CFFD1DD}"/>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Skills ! The reason you get hired </a:t>
            </a:r>
          </a:p>
        </p:txBody>
      </p:sp>
      <p:sp>
        <p:nvSpPr>
          <p:cNvPr id="4" name="Content Placeholder 3">
            <a:extLst>
              <a:ext uri="{FF2B5EF4-FFF2-40B4-BE49-F238E27FC236}">
                <a16:creationId xmlns:a16="http://schemas.microsoft.com/office/drawing/2014/main" id="{86587866-0650-2443-9479-8ED8CA32DD13}"/>
              </a:ext>
            </a:extLst>
          </p:cNvPr>
          <p:cNvSpPr>
            <a:spLocks noGrp="1"/>
          </p:cNvSpPr>
          <p:nvPr>
            <p:ph sz="half" idx="2"/>
          </p:nvPr>
        </p:nvSpPr>
        <p:spPr>
          <a:xfrm>
            <a:off x="643468" y="2638044"/>
            <a:ext cx="3363974" cy="3415622"/>
          </a:xfrm>
        </p:spPr>
        <p:txBody>
          <a:bodyPr vert="horz" lIns="91440" tIns="45720" rIns="91440" bIns="45720" rtlCol="0">
            <a:normAutofit/>
          </a:bodyPr>
          <a:lstStyle/>
          <a:p>
            <a:r>
              <a:rPr lang="en-US" sz="2000" dirty="0">
                <a:solidFill>
                  <a:schemeClr val="bg1"/>
                </a:solidFill>
              </a:rPr>
              <a:t>Get feedback from others</a:t>
            </a:r>
          </a:p>
          <a:p>
            <a:r>
              <a:rPr lang="en-US" sz="2000" dirty="0">
                <a:solidFill>
                  <a:schemeClr val="bg1"/>
                </a:solidFill>
              </a:rPr>
              <a:t>Use online skills inventories </a:t>
            </a:r>
          </a:p>
          <a:p>
            <a:endParaRPr lang="en-US" sz="2000" dirty="0">
              <a:solidFill>
                <a:schemeClr val="bg1"/>
              </a:solidFill>
            </a:endParaRPr>
          </a:p>
        </p:txBody>
      </p:sp>
      <p:pic>
        <p:nvPicPr>
          <p:cNvPr id="5" name="Content Placeholder 4">
            <a:extLst>
              <a:ext uri="{FF2B5EF4-FFF2-40B4-BE49-F238E27FC236}">
                <a16:creationId xmlns:a16="http://schemas.microsoft.com/office/drawing/2014/main" id="{6411DCC6-C11C-8244-8E93-6657702B0F1D}"/>
              </a:ext>
            </a:extLst>
          </p:cNvPr>
          <p:cNvPicPr>
            <a:picLocks noGrp="1" noChangeAspect="1"/>
          </p:cNvPicPr>
          <p:nvPr>
            <p:ph sz="half" idx="1"/>
          </p:nvPr>
        </p:nvPicPr>
        <p:blipFill>
          <a:blip r:embed="rId3"/>
          <a:stretch>
            <a:fillRect/>
          </a:stretch>
        </p:blipFill>
        <p:spPr>
          <a:xfrm>
            <a:off x="5297763" y="1317067"/>
            <a:ext cx="6250769" cy="4062999"/>
          </a:xfrm>
          <a:prstGeom prst="rect">
            <a:avLst/>
          </a:prstGeom>
        </p:spPr>
      </p:pic>
    </p:spTree>
    <p:extLst>
      <p:ext uri="{BB962C8B-B14F-4D97-AF65-F5344CB8AC3E}">
        <p14:creationId xmlns:p14="http://schemas.microsoft.com/office/powerpoint/2010/main" val="356844754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A3D91D-00CE-3740-A079-228EEBF277A8}"/>
              </a:ext>
            </a:extLst>
          </p:cNvPr>
          <p:cNvSpPr>
            <a:spLocks noGrp="1"/>
          </p:cNvSpPr>
          <p:nvPr>
            <p:ph type="title"/>
          </p:nvPr>
        </p:nvSpPr>
        <p:spPr>
          <a:xfrm>
            <a:off x="863029" y="1012004"/>
            <a:ext cx="3416158" cy="4795408"/>
          </a:xfrm>
        </p:spPr>
        <p:txBody>
          <a:bodyPr>
            <a:normAutofit/>
          </a:bodyPr>
          <a:lstStyle/>
          <a:p>
            <a:r>
              <a:rPr lang="en-US" sz="2400" dirty="0">
                <a:solidFill>
                  <a:srgbClr val="FFFFFF"/>
                </a:solidFill>
                <a:latin typeface="+mj-lt"/>
              </a:rPr>
              <a:t>Writing Accomplishment Statements </a:t>
            </a:r>
            <a:br>
              <a:rPr lang="en-US" sz="2400" dirty="0">
                <a:solidFill>
                  <a:srgbClr val="FFFFFF"/>
                </a:solidFill>
                <a:latin typeface="+mj-lt"/>
              </a:rPr>
            </a:br>
            <a:r>
              <a:rPr lang="en-US" sz="2400" dirty="0">
                <a:solidFill>
                  <a:srgbClr val="FFFFFF"/>
                </a:solidFill>
                <a:latin typeface="+mj-lt"/>
              </a:rPr>
              <a:t>to Demonstrate Your Value (per jobscan.com) </a:t>
            </a:r>
            <a:br>
              <a:rPr lang="en-US" sz="2400" dirty="0">
                <a:solidFill>
                  <a:srgbClr val="FFFFFF"/>
                </a:solidFill>
                <a:latin typeface="+mj-lt"/>
              </a:rPr>
            </a:br>
            <a:r>
              <a:rPr lang="en-US" sz="2400" dirty="0">
                <a:solidFill>
                  <a:srgbClr val="FFFFFF"/>
                </a:solidFill>
              </a:rPr>
              <a:t>Source:  </a:t>
            </a:r>
            <a:r>
              <a:rPr lang="en-US" sz="1800" dirty="0">
                <a:solidFill>
                  <a:srgbClr val="FFFFFF"/>
                </a:solidFill>
                <a:hlinkClick r:id="rId3"/>
              </a:rPr>
              <a:t>https://www.jobscan.co/blog/resume-accomplishments-examples/</a:t>
            </a:r>
            <a:r>
              <a:rPr lang="en-US" sz="1800" dirty="0">
                <a:solidFill>
                  <a:srgbClr val="FFFFFF"/>
                </a:solidFill>
              </a:rPr>
              <a:t>  visited 3/18/2019</a:t>
            </a:r>
            <a:br>
              <a:rPr lang="en-US" sz="2400" dirty="0">
                <a:solidFill>
                  <a:srgbClr val="FFFFFF"/>
                </a:solidFill>
              </a:rPr>
            </a:br>
            <a:endParaRPr lang="en-US" sz="2400" dirty="0">
              <a:solidFill>
                <a:srgbClr val="FFFFFF"/>
              </a:solidFill>
            </a:endParaRPr>
          </a:p>
        </p:txBody>
      </p:sp>
      <p:graphicFrame>
        <p:nvGraphicFramePr>
          <p:cNvPr id="5" name="Content Placeholder 2">
            <a:extLst>
              <a:ext uri="{FF2B5EF4-FFF2-40B4-BE49-F238E27FC236}">
                <a16:creationId xmlns:a16="http://schemas.microsoft.com/office/drawing/2014/main" id="{33D541A5-CC5A-4DC3-A2AF-A2AF1807F254}"/>
              </a:ext>
            </a:extLst>
          </p:cNvPr>
          <p:cNvGraphicFramePr>
            <a:graphicFrameLocks noGrp="1"/>
          </p:cNvGraphicFramePr>
          <p:nvPr>
            <p:ph idx="1"/>
            <p:extLst>
              <p:ext uri="{D42A27DB-BD31-4B8C-83A1-F6EECF244321}">
                <p14:modId xmlns:p14="http://schemas.microsoft.com/office/powerpoint/2010/main" val="9233461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86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B2CB8D-30FE-5D4E-BC6F-DD9F9B3F4CAA}"/>
              </a:ext>
            </a:extLst>
          </p:cNvPr>
          <p:cNvSpPr>
            <a:spLocks noGrp="1"/>
          </p:cNvSpPr>
          <p:nvPr>
            <p:ph type="title"/>
          </p:nvPr>
        </p:nvSpPr>
        <p:spPr>
          <a:xfrm>
            <a:off x="863029" y="1012004"/>
            <a:ext cx="3416158" cy="4795408"/>
          </a:xfrm>
        </p:spPr>
        <p:txBody>
          <a:bodyPr>
            <a:normAutofit/>
          </a:bodyPr>
          <a:lstStyle/>
          <a:p>
            <a:r>
              <a:rPr lang="en-US" sz="3400" dirty="0">
                <a:solidFill>
                  <a:srgbClr val="FFFFFF"/>
                </a:solidFill>
              </a:rPr>
              <a:t>Writing Resume Accomplishments </a:t>
            </a:r>
          </a:p>
        </p:txBody>
      </p:sp>
      <p:graphicFrame>
        <p:nvGraphicFramePr>
          <p:cNvPr id="13" name="Content Placeholder 2">
            <a:extLst>
              <a:ext uri="{FF2B5EF4-FFF2-40B4-BE49-F238E27FC236}">
                <a16:creationId xmlns:a16="http://schemas.microsoft.com/office/drawing/2014/main" id="{177B89A1-41F2-4CDA-B280-13E92BEE692A}"/>
              </a:ext>
            </a:extLst>
          </p:cNvPr>
          <p:cNvGraphicFramePr>
            <a:graphicFrameLocks noGrp="1"/>
          </p:cNvGraphicFramePr>
          <p:nvPr>
            <p:ph idx="1"/>
            <p:extLst>
              <p:ext uri="{D42A27DB-BD31-4B8C-83A1-F6EECF244321}">
                <p14:modId xmlns:p14="http://schemas.microsoft.com/office/powerpoint/2010/main" val="38707236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50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3E964-9962-1447-B564-14988223B69B}"/>
              </a:ext>
            </a:extLst>
          </p:cNvPr>
          <p:cNvSpPr>
            <a:spLocks noGrp="1"/>
          </p:cNvSpPr>
          <p:nvPr>
            <p:ph type="title"/>
          </p:nvPr>
        </p:nvSpPr>
        <p:spPr>
          <a:xfrm>
            <a:off x="655320" y="365125"/>
            <a:ext cx="9013052" cy="1623312"/>
          </a:xfrm>
        </p:spPr>
        <p:txBody>
          <a:bodyPr anchor="b">
            <a:normAutofit/>
          </a:bodyPr>
          <a:lstStyle/>
          <a:p>
            <a:r>
              <a:rPr lang="en-US" sz="4000" dirty="0"/>
              <a:t>Lets write CAR statements </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BB020E-CCA9-384B-9BC5-32457DA4E052}"/>
              </a:ext>
            </a:extLst>
          </p:cNvPr>
          <p:cNvSpPr>
            <a:spLocks noGrp="1"/>
          </p:cNvSpPr>
          <p:nvPr>
            <p:ph idx="1"/>
          </p:nvPr>
        </p:nvSpPr>
        <p:spPr>
          <a:xfrm>
            <a:off x="655320" y="2644518"/>
            <a:ext cx="9013052" cy="3327251"/>
          </a:xfrm>
        </p:spPr>
        <p:txBody>
          <a:bodyPr>
            <a:normAutofit/>
          </a:bodyPr>
          <a:lstStyle/>
          <a:p>
            <a:r>
              <a:rPr lang="en-US" sz="2000" dirty="0"/>
              <a:t>Challenge </a:t>
            </a:r>
          </a:p>
          <a:p>
            <a:r>
              <a:rPr lang="en-US" sz="2000" dirty="0"/>
              <a:t>Action</a:t>
            </a:r>
          </a:p>
          <a:p>
            <a:r>
              <a:rPr lang="en-US" sz="2000" dirty="0"/>
              <a:t>Result </a:t>
            </a:r>
          </a:p>
          <a:p>
            <a:endParaRPr lang="en-US" sz="2000" dirty="0"/>
          </a:p>
          <a:p>
            <a:r>
              <a:rPr lang="en-US" sz="2000" dirty="0"/>
              <a:t>Every accomplishment should include the problem or challenge, the action you took, and the stellar result of your hard work. You can also invert this formula by leading with the result. Starting a sentence with a dollar figure or percentage will garner more attention</a:t>
            </a:r>
          </a:p>
          <a:p>
            <a:endParaRPr lang="en-US" sz="2000" dirty="0"/>
          </a:p>
        </p:txBody>
      </p:sp>
    </p:spTree>
    <p:extLst>
      <p:ext uri="{BB962C8B-B14F-4D97-AF65-F5344CB8AC3E}">
        <p14:creationId xmlns:p14="http://schemas.microsoft.com/office/powerpoint/2010/main" val="307111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081E-0F6B-8C47-B836-F1792ED07FCE}"/>
              </a:ext>
            </a:extLst>
          </p:cNvPr>
          <p:cNvSpPr>
            <a:spLocks noGrp="1"/>
          </p:cNvSpPr>
          <p:nvPr>
            <p:ph type="title"/>
          </p:nvPr>
        </p:nvSpPr>
        <p:spPr>
          <a:xfrm>
            <a:off x="838200" y="365125"/>
            <a:ext cx="10515600" cy="1325563"/>
          </a:xfrm>
        </p:spPr>
        <p:txBody>
          <a:bodyPr>
            <a:normAutofit fontScale="90000"/>
          </a:bodyPr>
          <a:lstStyle/>
          <a:p>
            <a:r>
              <a:rPr lang="en-US" dirty="0"/>
              <a:t>Exercise : Think about one of your positions in the last ten years and write one statement pertinent to informatics</a:t>
            </a:r>
          </a:p>
        </p:txBody>
      </p:sp>
      <p:graphicFrame>
        <p:nvGraphicFramePr>
          <p:cNvPr id="5" name="Content Placeholder 2">
            <a:extLst>
              <a:ext uri="{FF2B5EF4-FFF2-40B4-BE49-F238E27FC236}">
                <a16:creationId xmlns:a16="http://schemas.microsoft.com/office/drawing/2014/main" id="{EF8CD366-D5DA-4B4D-8097-648AC410F7FD}"/>
              </a:ext>
            </a:extLst>
          </p:cNvPr>
          <p:cNvGraphicFramePr>
            <a:graphicFrameLocks noGrp="1"/>
          </p:cNvGraphicFramePr>
          <p:nvPr>
            <p:ph idx="1"/>
            <p:extLst>
              <p:ext uri="{D42A27DB-BD31-4B8C-83A1-F6EECF244321}">
                <p14:modId xmlns:p14="http://schemas.microsoft.com/office/powerpoint/2010/main" val="46063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21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9D5458-04C3-8846-8C61-E0CD6444911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Things to share today </a:t>
            </a:r>
          </a:p>
        </p:txBody>
      </p:sp>
      <p:graphicFrame>
        <p:nvGraphicFramePr>
          <p:cNvPr id="5" name="Content Placeholder 2">
            <a:extLst>
              <a:ext uri="{FF2B5EF4-FFF2-40B4-BE49-F238E27FC236}">
                <a16:creationId xmlns:a16="http://schemas.microsoft.com/office/drawing/2014/main" id="{18882280-438F-4587-B025-98DCE26382BC}"/>
              </a:ext>
            </a:extLst>
          </p:cNvPr>
          <p:cNvGraphicFramePr>
            <a:graphicFrameLocks noGrp="1"/>
          </p:cNvGraphicFramePr>
          <p:nvPr>
            <p:ph idx="1"/>
            <p:extLst>
              <p:ext uri="{D42A27DB-BD31-4B8C-83A1-F6EECF244321}">
                <p14:modId xmlns:p14="http://schemas.microsoft.com/office/powerpoint/2010/main" val="403472200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76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4B7C1-F42A-734F-91D7-0BFA87325D8A}"/>
              </a:ext>
            </a:extLst>
          </p:cNvPr>
          <p:cNvSpPr>
            <a:spLocks noGrp="1"/>
          </p:cNvSpPr>
          <p:nvPr>
            <p:ph type="title"/>
          </p:nvPr>
        </p:nvSpPr>
        <p:spPr/>
        <p:txBody>
          <a:bodyPr/>
          <a:lstStyle/>
          <a:p>
            <a:r>
              <a:rPr lang="en-US" dirty="0"/>
              <a:t>Top Resume </a:t>
            </a:r>
          </a:p>
        </p:txBody>
      </p:sp>
      <p:pic>
        <p:nvPicPr>
          <p:cNvPr id="8" name="Content Placeholder 7">
            <a:extLst>
              <a:ext uri="{FF2B5EF4-FFF2-40B4-BE49-F238E27FC236}">
                <a16:creationId xmlns:a16="http://schemas.microsoft.com/office/drawing/2014/main" id="{F2F33B76-F47C-7847-AE92-A75E757B53B4}"/>
              </a:ext>
            </a:extLst>
          </p:cNvPr>
          <p:cNvPicPr>
            <a:picLocks noGrp="1" noChangeAspect="1"/>
          </p:cNvPicPr>
          <p:nvPr>
            <p:ph sz="half" idx="1"/>
          </p:nvPr>
        </p:nvPicPr>
        <p:blipFill>
          <a:blip r:embed="rId2"/>
          <a:stretch>
            <a:fillRect/>
          </a:stretch>
        </p:blipFill>
        <p:spPr>
          <a:xfrm>
            <a:off x="838200" y="2876341"/>
            <a:ext cx="5181600" cy="2249905"/>
          </a:xfrm>
          <a:prstGeom prst="rect">
            <a:avLst/>
          </a:prstGeom>
        </p:spPr>
      </p:pic>
      <p:pic>
        <p:nvPicPr>
          <p:cNvPr id="7" name="Content Placeholder 6">
            <a:extLst>
              <a:ext uri="{FF2B5EF4-FFF2-40B4-BE49-F238E27FC236}">
                <a16:creationId xmlns:a16="http://schemas.microsoft.com/office/drawing/2014/main" id="{AA317E72-CA27-0149-B5A5-313CF039FD90}"/>
              </a:ext>
            </a:extLst>
          </p:cNvPr>
          <p:cNvPicPr>
            <a:picLocks noGrp="1" noChangeAspect="1"/>
          </p:cNvPicPr>
          <p:nvPr>
            <p:ph sz="half" idx="2"/>
          </p:nvPr>
        </p:nvPicPr>
        <p:blipFill>
          <a:blip r:embed="rId3"/>
          <a:stretch>
            <a:fillRect/>
          </a:stretch>
        </p:blipFill>
        <p:spPr>
          <a:xfrm>
            <a:off x="6019800" y="1825625"/>
            <a:ext cx="5181600" cy="2317284"/>
          </a:xfrm>
          <a:prstGeom prst="rect">
            <a:avLst/>
          </a:prstGeom>
        </p:spPr>
      </p:pic>
    </p:spTree>
    <p:extLst>
      <p:ext uri="{BB962C8B-B14F-4D97-AF65-F5344CB8AC3E}">
        <p14:creationId xmlns:p14="http://schemas.microsoft.com/office/powerpoint/2010/main" val="117625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Assignment</a:t>
            </a:r>
          </a:p>
        </p:txBody>
      </p:sp>
      <p:sp>
        <p:nvSpPr>
          <p:cNvPr id="6" name="Content Placeholder 5"/>
          <p:cNvSpPr>
            <a:spLocks noGrp="1"/>
          </p:cNvSpPr>
          <p:nvPr>
            <p:ph idx="1"/>
          </p:nvPr>
        </p:nvSpPr>
        <p:spPr/>
        <p:txBody>
          <a:bodyPr/>
          <a:lstStyle/>
          <a:p>
            <a:r>
              <a:rPr lang="en-US" dirty="0"/>
              <a:t>Draft your informatics executive resume</a:t>
            </a:r>
          </a:p>
          <a:p>
            <a:r>
              <a:rPr lang="en-US" dirty="0"/>
              <a:t>Submit on Canvas by due date</a:t>
            </a:r>
          </a:p>
        </p:txBody>
      </p:sp>
      <p:pic>
        <p:nvPicPr>
          <p:cNvPr id="8" name="Picture 7"/>
          <p:cNvPicPr>
            <a:picLocks noChangeAspect="1"/>
          </p:cNvPicPr>
          <p:nvPr/>
        </p:nvPicPr>
        <p:blipFill>
          <a:blip r:embed="rId2"/>
          <a:stretch>
            <a:fillRect/>
          </a:stretch>
        </p:blipFill>
        <p:spPr>
          <a:xfrm>
            <a:off x="5881666" y="2887374"/>
            <a:ext cx="5224725" cy="3505504"/>
          </a:xfrm>
          <a:prstGeom prst="rect">
            <a:avLst/>
          </a:prstGeom>
        </p:spPr>
      </p:pic>
    </p:spTree>
    <p:extLst>
      <p:ext uri="{BB962C8B-B14F-4D97-AF65-F5344CB8AC3E}">
        <p14:creationId xmlns:p14="http://schemas.microsoft.com/office/powerpoint/2010/main" val="227351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omputer keyboard&#10;&#10;Description automatically generated">
            <a:extLst>
              <a:ext uri="{FF2B5EF4-FFF2-40B4-BE49-F238E27FC236}">
                <a16:creationId xmlns:a16="http://schemas.microsoft.com/office/drawing/2014/main" id="{9785FA95-E401-AB44-9A65-5200EF8865B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21329"/>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CB1BC2F8-1721-9B4A-A726-AA241116730C}"/>
              </a:ext>
            </a:extLst>
          </p:cNvPr>
          <p:cNvSpPr>
            <a:spLocks noGrp="1"/>
          </p:cNvSpPr>
          <p:nvPr>
            <p:ph type="title"/>
          </p:nvPr>
        </p:nvSpPr>
        <p:spPr>
          <a:xfrm>
            <a:off x="709448" y="1913950"/>
            <a:ext cx="4204137" cy="1342754"/>
          </a:xfrm>
        </p:spPr>
        <p:txBody>
          <a:bodyPr>
            <a:normAutofit/>
          </a:bodyPr>
          <a:lstStyle/>
          <a:p>
            <a:pPr algn="ctr"/>
            <a:r>
              <a:rPr lang="en-US" sz="2800" b="1" dirty="0">
                <a:latin typeface="Arial" panose="020B0604020202020204" pitchFamily="34" charset="0"/>
                <a:cs typeface="Arial" panose="020B0604020202020204" pitchFamily="34" charset="0"/>
              </a:rPr>
              <a:t>Hire me : Resumes</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A4B451-604A-0F4E-B57C-AC458AC0C178}"/>
              </a:ext>
            </a:extLst>
          </p:cNvPr>
          <p:cNvSpPr>
            <a:spLocks noGrp="1"/>
          </p:cNvSpPr>
          <p:nvPr>
            <p:ph idx="1"/>
          </p:nvPr>
        </p:nvSpPr>
        <p:spPr>
          <a:xfrm>
            <a:off x="525516" y="3417573"/>
            <a:ext cx="4593021" cy="2619839"/>
          </a:xfrm>
        </p:spPr>
        <p:txBody>
          <a:bodyPr anchor="ctr">
            <a:normAutofit/>
          </a:bodyPr>
          <a:lstStyle/>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Debora Simmons, PhD, RN, CCNS, FAAN </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Susan H. Fenton</a:t>
            </a:r>
            <a:r>
              <a:rPr lang="en-US" sz="1800">
                <a:latin typeface="Arial" panose="020B0604020202020204" pitchFamily="34" charset="0"/>
                <a:cs typeface="Arial" panose="020B0604020202020204" pitchFamily="34" charset="0"/>
              </a:rPr>
              <a:t>, PhD, RHIA, FAHIMA</a:t>
            </a: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The University of Texas Health Science Center at Houston</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School of Biomedical Informatics</a:t>
            </a:r>
          </a:p>
        </p:txBody>
      </p:sp>
    </p:spTree>
    <p:extLst>
      <p:ext uri="{BB962C8B-B14F-4D97-AF65-F5344CB8AC3E}">
        <p14:creationId xmlns:p14="http://schemas.microsoft.com/office/powerpoint/2010/main" val="52475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6DC118-6B71-1347-90C0-614A76CAA30F}"/>
              </a:ext>
            </a:extLst>
          </p:cNvPr>
          <p:cNvSpPr>
            <a:spLocks noGrp="1"/>
          </p:cNvSpPr>
          <p:nvPr>
            <p:ph type="title"/>
          </p:nvPr>
        </p:nvSpPr>
        <p:spPr>
          <a:xfrm>
            <a:off x="943277" y="712269"/>
            <a:ext cx="3370998" cy="5502264"/>
          </a:xfrm>
        </p:spPr>
        <p:txBody>
          <a:bodyPr>
            <a:normAutofit/>
          </a:bodyPr>
          <a:lstStyle/>
          <a:p>
            <a:r>
              <a:rPr lang="en-US" kern="1200" dirty="0">
                <a:solidFill>
                  <a:srgbClr val="FFFFFF"/>
                </a:solidFill>
                <a:effectLst/>
                <a:latin typeface="Helvetica Neue Light" panose="02000403000000020004" pitchFamily="2" charset="0"/>
                <a:ea typeface="Helvetica Neue Light" panose="02000403000000020004" pitchFamily="2" charset="0"/>
                <a:cs typeface="+mj-cs"/>
              </a:rPr>
              <a:t>Three Interesting Hiring Statistics </a:t>
            </a:r>
            <a:br>
              <a:rPr lang="en-US" kern="1200" dirty="0">
                <a:solidFill>
                  <a:srgbClr val="FFFFFF"/>
                </a:solidFill>
                <a:effectLst/>
                <a:latin typeface="Helvetica Neue Light" panose="02000403000000020004" pitchFamily="2" charset="0"/>
                <a:ea typeface="Helvetica Neue Light" panose="02000403000000020004" pitchFamily="2" charset="0"/>
                <a:cs typeface="+mj-cs"/>
              </a:rPr>
            </a:br>
            <a:endParaRPr lang="en-US" dirty="0">
              <a:solidFill>
                <a:srgbClr val="FFFFFF"/>
              </a:solidFill>
            </a:endParaRP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8DB8B18-3D91-4228-BB8C-BB59C8A1CBE8}"/>
              </a:ext>
            </a:extLst>
          </p:cNvPr>
          <p:cNvGraphicFramePr>
            <a:graphicFrameLocks noGrp="1"/>
          </p:cNvGraphicFramePr>
          <p:nvPr>
            <p:ph idx="1"/>
            <p:extLst>
              <p:ext uri="{D42A27DB-BD31-4B8C-83A1-F6EECF244321}">
                <p14:modId xmlns:p14="http://schemas.microsoft.com/office/powerpoint/2010/main" val="2735783775"/>
              </p:ext>
            </p:extLst>
          </p:nvPr>
        </p:nvGraphicFramePr>
        <p:xfrm>
          <a:off x="5061857" y="408214"/>
          <a:ext cx="6841672" cy="615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74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6832D8-2456-A244-8A3D-92B43BE02333}"/>
              </a:ext>
            </a:extLst>
          </p:cNvPr>
          <p:cNvGraphicFramePr>
            <a:graphicFrameLocks noGrp="1"/>
          </p:cNvGraphicFramePr>
          <p:nvPr>
            <p:ph idx="1"/>
            <p:extLst>
              <p:ext uri="{D42A27DB-BD31-4B8C-83A1-F6EECF244321}">
                <p14:modId xmlns:p14="http://schemas.microsoft.com/office/powerpoint/2010/main" val="1491942855"/>
              </p:ext>
            </p:extLst>
          </p:nvPr>
        </p:nvGraphicFramePr>
        <p:xfrm>
          <a:off x="5027154" y="75593"/>
          <a:ext cx="8257736" cy="67824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C434715-CC43-7045-A0F7-736365BCA480}"/>
              </a:ext>
            </a:extLst>
          </p:cNvPr>
          <p:cNvSpPr>
            <a:spLocks noGrp="1"/>
          </p:cNvSpPr>
          <p:nvPr>
            <p:ph type="body" idx="4294967295"/>
          </p:nvPr>
        </p:nvSpPr>
        <p:spPr>
          <a:xfrm>
            <a:off x="883246" y="2269671"/>
            <a:ext cx="5735352" cy="4107391"/>
          </a:xfrm>
        </p:spPr>
        <p:txBody>
          <a:bodyPr>
            <a:normAutofit/>
          </a:bodyPr>
          <a:lstStyle/>
          <a:p>
            <a:pPr marL="0" indent="0" fontAlgn="base">
              <a:buNone/>
            </a:pPr>
            <a:r>
              <a:rPr lang="en-US" sz="4800" b="0" i="0" kern="1200" dirty="0">
                <a:solidFill>
                  <a:schemeClr val="tx1"/>
                </a:solidFill>
                <a:effectLst/>
                <a:latin typeface="+mn-lt"/>
                <a:ea typeface="+mn-ea"/>
                <a:cs typeface="+mn-cs"/>
              </a:rPr>
              <a:t>85% of critical jobs are filled via networking</a:t>
            </a:r>
          </a:p>
          <a:p>
            <a:pPr marL="0" indent="0" fontAlgn="base">
              <a:buNone/>
            </a:pPr>
            <a:endParaRPr lang="en-US" sz="4800" dirty="0"/>
          </a:p>
          <a:p>
            <a:pPr marL="0" indent="0" fontAlgn="base">
              <a:buNone/>
            </a:pPr>
            <a:r>
              <a:rPr lang="en-US" sz="1400" dirty="0"/>
              <a:t>https://www.linkedin.com/pulse/new-survey-reveals-85-all-jobs-filled-via-networking-lou-adler/</a:t>
            </a:r>
            <a:br>
              <a:rPr lang="en-US" sz="1400" dirty="0"/>
            </a:br>
            <a:r>
              <a:rPr lang="en-US" sz="1400" dirty="0"/>
              <a:t>Published on February 29, 2016</a:t>
            </a:r>
            <a:br>
              <a:rPr lang="en-US" dirty="0"/>
            </a:br>
            <a:endParaRPr lang="en-US" dirty="0"/>
          </a:p>
        </p:txBody>
      </p:sp>
    </p:spTree>
    <p:extLst>
      <p:ext uri="{BB962C8B-B14F-4D97-AF65-F5344CB8AC3E}">
        <p14:creationId xmlns:p14="http://schemas.microsoft.com/office/powerpoint/2010/main" val="170579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zdxs07\AppData\Local\Microsoft\Windows\Temporary Internet Files\Content.IE5\L5K2B8NT\MP900442986[1].jpg">
            <a:extLst>
              <a:ext uri="{FF2B5EF4-FFF2-40B4-BE49-F238E27FC236}">
                <a16:creationId xmlns:a16="http://schemas.microsoft.com/office/drawing/2014/main" id="{0687B8B9-CFA2-324D-A8E3-B4EF56964707}"/>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5164" b="28586"/>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A21589-90AD-4948-BE47-8F27A40EA334}"/>
              </a:ext>
            </a:extLst>
          </p:cNvPr>
          <p:cNvSpPr txBox="1"/>
          <p:nvPr/>
        </p:nvSpPr>
        <p:spPr>
          <a:xfrm>
            <a:off x="3727048" y="2071869"/>
            <a:ext cx="5881418" cy="646331"/>
          </a:xfrm>
          <a:prstGeom prst="rect">
            <a:avLst/>
          </a:prstGeom>
          <a:noFill/>
        </p:spPr>
        <p:txBody>
          <a:bodyPr wrap="none" rtlCol="0">
            <a:spAutoFit/>
          </a:bodyPr>
          <a:lstStyle/>
          <a:p>
            <a:r>
              <a:rPr lang="en-US" sz="3600" dirty="0">
                <a:solidFill>
                  <a:schemeClr val="bg1"/>
                </a:solidFill>
              </a:rPr>
              <a:t>NETWORKING IS THE ANSWER</a:t>
            </a:r>
          </a:p>
        </p:txBody>
      </p:sp>
    </p:spTree>
    <p:extLst>
      <p:ext uri="{BB962C8B-B14F-4D97-AF65-F5344CB8AC3E}">
        <p14:creationId xmlns:p14="http://schemas.microsoft.com/office/powerpoint/2010/main" val="104719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zdxs07\AppData\Local\Microsoft\Windows\Temporary Internet Files\Content.IE5\L5K2B8NT\MP900442986[1].jpg">
            <a:extLst>
              <a:ext uri="{FF2B5EF4-FFF2-40B4-BE49-F238E27FC236}">
                <a16:creationId xmlns:a16="http://schemas.microsoft.com/office/drawing/2014/main" id="{0687B8B9-CFA2-324D-A8E3-B4EF56964707}"/>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5164" b="28586"/>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A21589-90AD-4948-BE47-8F27A40EA334}"/>
              </a:ext>
            </a:extLst>
          </p:cNvPr>
          <p:cNvSpPr txBox="1"/>
          <p:nvPr/>
        </p:nvSpPr>
        <p:spPr>
          <a:xfrm>
            <a:off x="5073527" y="1690032"/>
            <a:ext cx="3378169" cy="2308324"/>
          </a:xfrm>
          <a:prstGeom prst="rect">
            <a:avLst/>
          </a:prstGeom>
          <a:noFill/>
        </p:spPr>
        <p:txBody>
          <a:bodyPr wrap="none" rtlCol="0">
            <a:spAutoFit/>
          </a:bodyPr>
          <a:lstStyle/>
          <a:p>
            <a:r>
              <a:rPr lang="en-US" sz="3600" dirty="0">
                <a:solidFill>
                  <a:schemeClr val="bg1"/>
                </a:solidFill>
              </a:rPr>
              <a:t>NETWORKING </a:t>
            </a:r>
          </a:p>
          <a:p>
            <a:r>
              <a:rPr lang="en-US" sz="3600" dirty="0">
                <a:solidFill>
                  <a:schemeClr val="bg1"/>
                </a:solidFill>
              </a:rPr>
              <a:t>leads to needing </a:t>
            </a:r>
          </a:p>
          <a:p>
            <a:r>
              <a:rPr lang="en-US" sz="3600" dirty="0">
                <a:solidFill>
                  <a:schemeClr val="bg1"/>
                </a:solidFill>
              </a:rPr>
              <a:t>a resume ! </a:t>
            </a:r>
          </a:p>
          <a:p>
            <a:endParaRPr lang="en-US" sz="3600" dirty="0">
              <a:solidFill>
                <a:schemeClr val="bg1"/>
              </a:solidFill>
            </a:endParaRPr>
          </a:p>
        </p:txBody>
      </p:sp>
    </p:spTree>
    <p:extLst>
      <p:ext uri="{BB962C8B-B14F-4D97-AF65-F5344CB8AC3E}">
        <p14:creationId xmlns:p14="http://schemas.microsoft.com/office/powerpoint/2010/main" val="412050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D971-5855-C646-9E09-AE6DD106D37F}"/>
              </a:ext>
            </a:extLst>
          </p:cNvPr>
          <p:cNvSpPr>
            <a:spLocks noGrp="1"/>
          </p:cNvSpPr>
          <p:nvPr>
            <p:ph type="title"/>
          </p:nvPr>
        </p:nvSpPr>
        <p:spPr/>
        <p:txBody>
          <a:bodyPr/>
          <a:lstStyle/>
          <a:p>
            <a:r>
              <a:rPr lang="en-US" dirty="0"/>
              <a:t>A resume today looks like  </a:t>
            </a:r>
            <a:br>
              <a:rPr lang="en-US" dirty="0"/>
            </a:br>
            <a:endParaRPr lang="en-US" dirty="0"/>
          </a:p>
        </p:txBody>
      </p:sp>
      <p:sp>
        <p:nvSpPr>
          <p:cNvPr id="3" name="Content Placeholder 2">
            <a:extLst>
              <a:ext uri="{FF2B5EF4-FFF2-40B4-BE49-F238E27FC236}">
                <a16:creationId xmlns:a16="http://schemas.microsoft.com/office/drawing/2014/main" id="{39F478F2-0468-C64D-B858-6CB3897A1DB1}"/>
              </a:ext>
            </a:extLst>
          </p:cNvPr>
          <p:cNvSpPr>
            <a:spLocks noGrp="1"/>
          </p:cNvSpPr>
          <p:nvPr>
            <p:ph idx="1"/>
          </p:nvPr>
        </p:nvSpPr>
        <p:spPr/>
        <p:txBody>
          <a:bodyPr/>
          <a:lstStyle/>
          <a:p>
            <a:r>
              <a:rPr lang="en-US" dirty="0"/>
              <a:t>No more than two pages </a:t>
            </a:r>
          </a:p>
          <a:p>
            <a:r>
              <a:rPr lang="en-US" dirty="0"/>
              <a:t>No more than the last ten years </a:t>
            </a:r>
          </a:p>
          <a:p>
            <a:r>
              <a:rPr lang="en-US" dirty="0"/>
              <a:t>Skills are prevalent </a:t>
            </a:r>
          </a:p>
          <a:p>
            <a:r>
              <a:rPr lang="en-US" dirty="0"/>
              <a:t>Challenge, Action, Result statements are prevalent </a:t>
            </a:r>
          </a:p>
          <a:p>
            <a:r>
              <a:rPr lang="en-US" dirty="0"/>
              <a:t>Change the resume to fit the job</a:t>
            </a:r>
          </a:p>
          <a:p>
            <a:r>
              <a:rPr lang="en-US" dirty="0"/>
              <a:t>Constantly prepare and improve your resume </a:t>
            </a:r>
          </a:p>
          <a:p>
            <a:endParaRPr lang="en-US" dirty="0"/>
          </a:p>
        </p:txBody>
      </p:sp>
    </p:spTree>
    <p:extLst>
      <p:ext uri="{BB962C8B-B14F-4D97-AF65-F5344CB8AC3E}">
        <p14:creationId xmlns:p14="http://schemas.microsoft.com/office/powerpoint/2010/main" val="52203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36D2-4279-EC43-9B52-0A71306770E8}"/>
              </a:ext>
            </a:extLst>
          </p:cNvPr>
          <p:cNvSpPr>
            <a:spLocks noGrp="1"/>
          </p:cNvSpPr>
          <p:nvPr>
            <p:ph type="title"/>
          </p:nvPr>
        </p:nvSpPr>
        <p:spPr/>
        <p:txBody>
          <a:bodyPr/>
          <a:lstStyle/>
          <a:p>
            <a:r>
              <a:rPr lang="en-US" dirty="0"/>
              <a:t>Building a resume  </a:t>
            </a:r>
          </a:p>
        </p:txBody>
      </p:sp>
      <p:sp>
        <p:nvSpPr>
          <p:cNvPr id="3" name="Content Placeholder 2">
            <a:extLst>
              <a:ext uri="{FF2B5EF4-FFF2-40B4-BE49-F238E27FC236}">
                <a16:creationId xmlns:a16="http://schemas.microsoft.com/office/drawing/2014/main" id="{E91B353B-6D91-1041-939A-92888B929287}"/>
              </a:ext>
            </a:extLst>
          </p:cNvPr>
          <p:cNvSpPr>
            <a:spLocks noGrp="1"/>
          </p:cNvSpPr>
          <p:nvPr>
            <p:ph idx="1"/>
          </p:nvPr>
        </p:nvSpPr>
        <p:spPr/>
        <p:txBody>
          <a:bodyPr/>
          <a:lstStyle/>
          <a:p>
            <a:r>
              <a:rPr lang="en-US" dirty="0"/>
              <a:t>Is continuous through out your education and career </a:t>
            </a:r>
          </a:p>
          <a:p>
            <a:r>
              <a:rPr lang="en-US" dirty="0"/>
              <a:t>Changes with time and the job goal</a:t>
            </a:r>
          </a:p>
          <a:p>
            <a:r>
              <a:rPr lang="en-US" dirty="0"/>
              <a:t>Is a discipline to keep up with achievements</a:t>
            </a:r>
          </a:p>
          <a:p>
            <a:r>
              <a:rPr lang="en-US" dirty="0"/>
              <a:t>Requires continuous research every time you want to apply </a:t>
            </a:r>
          </a:p>
          <a:p>
            <a:endParaRPr lang="en-US" dirty="0"/>
          </a:p>
          <a:p>
            <a:endParaRPr lang="en-US" dirty="0"/>
          </a:p>
        </p:txBody>
      </p:sp>
    </p:spTree>
    <p:extLst>
      <p:ext uri="{BB962C8B-B14F-4D97-AF65-F5344CB8AC3E}">
        <p14:creationId xmlns:p14="http://schemas.microsoft.com/office/powerpoint/2010/main" val="272772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D1665D-9D16-3B4E-95A7-3F64FC8CE09D}">
  <we:reference id="wa104381555" version="1.0.0.0" store="en-US" storeType="OMEX"/>
  <we:alternateReferences>
    <we:reference id="WA104381555"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1065</TotalTime>
  <Words>1145</Words>
  <Application>Microsoft Office PowerPoint</Application>
  <PresentationFormat>Widescreen</PresentationFormat>
  <Paragraphs>165</Paragraphs>
  <Slides>32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Helvetica Neue Light</vt:lpstr>
      <vt:lpstr>Segoe UI Light</vt:lpstr>
      <vt:lpstr>Segoe UI Semilight</vt:lpstr>
      <vt:lpstr>Wingdings</vt:lpstr>
      <vt:lpstr>Custom Design</vt:lpstr>
      <vt:lpstr>PowerPoint Presentation</vt:lpstr>
      <vt:lpstr>Hire me : Resumes, Resources, Tactics and a little advice </vt:lpstr>
      <vt:lpstr>Things to share today </vt:lpstr>
      <vt:lpstr>Three Interesting Hiring Statistics  </vt:lpstr>
      <vt:lpstr>PowerPoint Presentation</vt:lpstr>
      <vt:lpstr>PowerPoint Presentation</vt:lpstr>
      <vt:lpstr>PowerPoint Presentation</vt:lpstr>
      <vt:lpstr>A resume today looks like   </vt:lpstr>
      <vt:lpstr>Building a resume  </vt:lpstr>
      <vt:lpstr>Top Job Search Sites : look at the differences  </vt:lpstr>
      <vt:lpstr>Monster.com </vt:lpstr>
      <vt:lpstr>Ten Worst Resume Mistakes </vt:lpstr>
      <vt:lpstr>Indeed.com: Research Resumes to inform yours </vt:lpstr>
      <vt:lpstr>Indeed.com: 225 Resumes within last 6 months </vt:lpstr>
      <vt:lpstr>Glassdoor.com: Interview Questions </vt:lpstr>
      <vt:lpstr>Applicant Tracking Systems</vt:lpstr>
      <vt:lpstr>PowerPoint Presentation</vt:lpstr>
      <vt:lpstr>Resume basics </vt:lpstr>
      <vt:lpstr>Start an excel file of your search </vt:lpstr>
      <vt:lpstr>Research and make notes of the company/person  specifically</vt:lpstr>
      <vt:lpstr>ONE PAGE RESUME </vt:lpstr>
      <vt:lpstr>File Name !</vt:lpstr>
      <vt:lpstr>ONE PAGE RESUME </vt:lpstr>
      <vt:lpstr>Google Docs </vt:lpstr>
      <vt:lpstr>Skills ! The reason you get hired </vt:lpstr>
      <vt:lpstr>Writing Accomplishment Statements  to Demonstrate Your Value (per jobscan.com)  Source:  https://www.jobscan.co/blog/resume-accomplishments-examples/  visited 3/18/2019 </vt:lpstr>
      <vt:lpstr>Writing Resume Accomplishments </vt:lpstr>
      <vt:lpstr>Lets write CAR statements </vt:lpstr>
      <vt:lpstr>Exercise : Think about one of your positions in the last ten years and write one statement pertinent to informatics</vt:lpstr>
      <vt:lpstr>Top Resume </vt:lpstr>
      <vt:lpstr>Assignment</vt:lpstr>
      <vt:lpstr>Hire me : Resumes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 Simmons</dc:creator>
  <cp:lastModifiedBy>Fenton, Susan H</cp:lastModifiedBy>
  <cp:revision>16</cp:revision>
  <dcterms:created xsi:type="dcterms:W3CDTF">2019-04-04T19:43:37Z</dcterms:created>
  <dcterms:modified xsi:type="dcterms:W3CDTF">2021-08-26T21:53:52Z</dcterms:modified>
</cp:coreProperties>
</file>