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21482050" cy="32454850"/>
  <p:custDataLst>
    <p:tags r:id="rId4"/>
  </p:custDataLst>
  <p:defaultTextStyle>
    <a:defPPr>
      <a:defRPr lang="en-US"/>
    </a:defPPr>
    <a:lvl1pPr algn="l" rtl="0" fontAlgn="base">
      <a:spcBef>
        <a:spcPct val="0"/>
      </a:spcBef>
      <a:spcAft>
        <a:spcPct val="0"/>
      </a:spcAft>
      <a:defRPr sz="6800" kern="1200">
        <a:solidFill>
          <a:schemeClr val="tx1"/>
        </a:solidFill>
        <a:latin typeface="Arial" charset="0"/>
        <a:ea typeface="+mn-ea"/>
        <a:cs typeface="+mn-cs"/>
      </a:defRPr>
    </a:lvl1pPr>
    <a:lvl2pPr marL="504382" algn="l" rtl="0" fontAlgn="base">
      <a:spcBef>
        <a:spcPct val="0"/>
      </a:spcBef>
      <a:spcAft>
        <a:spcPct val="0"/>
      </a:spcAft>
      <a:defRPr sz="6800" kern="1200">
        <a:solidFill>
          <a:schemeClr val="tx1"/>
        </a:solidFill>
        <a:latin typeface="Arial" charset="0"/>
        <a:ea typeface="+mn-ea"/>
        <a:cs typeface="+mn-cs"/>
      </a:defRPr>
    </a:lvl2pPr>
    <a:lvl3pPr marL="1008765" algn="l" rtl="0" fontAlgn="base">
      <a:spcBef>
        <a:spcPct val="0"/>
      </a:spcBef>
      <a:spcAft>
        <a:spcPct val="0"/>
      </a:spcAft>
      <a:defRPr sz="6800" kern="1200">
        <a:solidFill>
          <a:schemeClr val="tx1"/>
        </a:solidFill>
        <a:latin typeface="Arial" charset="0"/>
        <a:ea typeface="+mn-ea"/>
        <a:cs typeface="+mn-cs"/>
      </a:defRPr>
    </a:lvl3pPr>
    <a:lvl4pPr marL="1513147" algn="l" rtl="0" fontAlgn="base">
      <a:spcBef>
        <a:spcPct val="0"/>
      </a:spcBef>
      <a:spcAft>
        <a:spcPct val="0"/>
      </a:spcAft>
      <a:defRPr sz="6800" kern="1200">
        <a:solidFill>
          <a:schemeClr val="tx1"/>
        </a:solidFill>
        <a:latin typeface="Arial" charset="0"/>
        <a:ea typeface="+mn-ea"/>
        <a:cs typeface="+mn-cs"/>
      </a:defRPr>
    </a:lvl4pPr>
    <a:lvl5pPr marL="2017529" algn="l" rtl="0" fontAlgn="base">
      <a:spcBef>
        <a:spcPct val="0"/>
      </a:spcBef>
      <a:spcAft>
        <a:spcPct val="0"/>
      </a:spcAft>
      <a:defRPr sz="6800" kern="1200">
        <a:solidFill>
          <a:schemeClr val="tx1"/>
        </a:solidFill>
        <a:latin typeface="Arial" charset="0"/>
        <a:ea typeface="+mn-ea"/>
        <a:cs typeface="+mn-cs"/>
      </a:defRPr>
    </a:lvl5pPr>
    <a:lvl6pPr marL="2521911" algn="l" defTabSz="1008765" rtl="0" eaLnBrk="1" latinLnBrk="0" hangingPunct="1">
      <a:defRPr sz="6800" kern="1200">
        <a:solidFill>
          <a:schemeClr val="tx1"/>
        </a:solidFill>
        <a:latin typeface="Arial" charset="0"/>
        <a:ea typeface="+mn-ea"/>
        <a:cs typeface="+mn-cs"/>
      </a:defRPr>
    </a:lvl6pPr>
    <a:lvl7pPr marL="3026294" algn="l" defTabSz="1008765" rtl="0" eaLnBrk="1" latinLnBrk="0" hangingPunct="1">
      <a:defRPr sz="6800" kern="1200">
        <a:solidFill>
          <a:schemeClr val="tx1"/>
        </a:solidFill>
        <a:latin typeface="Arial" charset="0"/>
        <a:ea typeface="+mn-ea"/>
        <a:cs typeface="+mn-cs"/>
      </a:defRPr>
    </a:lvl7pPr>
    <a:lvl8pPr marL="3530676" algn="l" defTabSz="1008765" rtl="0" eaLnBrk="1" latinLnBrk="0" hangingPunct="1">
      <a:defRPr sz="6800" kern="1200">
        <a:solidFill>
          <a:schemeClr val="tx1"/>
        </a:solidFill>
        <a:latin typeface="Arial" charset="0"/>
        <a:ea typeface="+mn-ea"/>
        <a:cs typeface="+mn-cs"/>
      </a:defRPr>
    </a:lvl8pPr>
    <a:lvl9pPr marL="4035058" algn="l" defTabSz="1008765" rtl="0" eaLnBrk="1" latinLnBrk="0" hangingPunct="1">
      <a:defRPr sz="6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9936">
          <p15:clr>
            <a:srgbClr val="A4A3A4"/>
          </p15:clr>
        </p15:guide>
        <p15:guide id="2" orient="horz" pos="20304">
          <p15:clr>
            <a:srgbClr val="A4A3A4"/>
          </p15:clr>
        </p15:guide>
        <p15:guide id="3" orient="horz" pos="432">
          <p15:clr>
            <a:srgbClr val="A4A3A4"/>
          </p15:clr>
        </p15:guide>
        <p15:guide id="4" orient="horz" pos="3672">
          <p15:clr>
            <a:srgbClr val="A4A3A4"/>
          </p15:clr>
        </p15:guide>
        <p15:guide id="5" orient="horz" pos="1766">
          <p15:clr>
            <a:srgbClr val="A4A3A4"/>
          </p15:clr>
        </p15:guide>
        <p15:guide id="6" pos="384">
          <p15:clr>
            <a:srgbClr val="A4A3A4"/>
          </p15:clr>
        </p15:guide>
        <p15:guide id="7" pos="27264">
          <p15:clr>
            <a:srgbClr val="A4A3A4"/>
          </p15:clr>
        </p15:guide>
        <p15:guide id="8" pos="6144">
          <p15:clr>
            <a:srgbClr val="A4A3A4"/>
          </p15:clr>
        </p15:guide>
        <p15:guide id="9" pos="15744">
          <p15:clr>
            <a:srgbClr val="A4A3A4"/>
          </p15:clr>
        </p15:guide>
        <p15:guide id="10" pos="21504">
          <p15:clr>
            <a:srgbClr val="A4A3A4"/>
          </p15:clr>
        </p15:guide>
        <p15:guide id="11" pos="7488">
          <p15:clr>
            <a:srgbClr val="A4A3A4"/>
          </p15:clr>
        </p15:guide>
        <p15:guide id="12" pos="14400">
          <p15:clr>
            <a:srgbClr val="A4A3A4"/>
          </p15:clr>
        </p15:guide>
      </p15:sldGuideLst>
    </p:ext>
    <p:ext uri="{2D200454-40CA-4A62-9FC3-DE9A4176ACB9}">
      <p15:notesGuideLst xmlns:p15="http://schemas.microsoft.com/office/powerpoint/2012/main">
        <p15:guide id="1" orient="horz" pos="10222">
          <p15:clr>
            <a:srgbClr val="A4A3A4"/>
          </p15:clr>
        </p15:guide>
        <p15:guide id="2" pos="676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6042"/>
    <a:srgbClr val="CB521E"/>
    <a:srgbClr val="44697D"/>
    <a:srgbClr val="C15017"/>
    <a:srgbClr val="BD4F19"/>
    <a:srgbClr val="4D4E53"/>
    <a:srgbClr val="CC6600"/>
    <a:srgbClr val="89002A"/>
    <a:srgbClr val="4D4F53"/>
    <a:srgbClr val="3B9A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462" autoAdjust="0"/>
  </p:normalViewPr>
  <p:slideViewPr>
    <p:cSldViewPr>
      <p:cViewPr>
        <p:scale>
          <a:sx n="22" d="100"/>
          <a:sy n="22" d="100"/>
        </p:scale>
        <p:origin x="4266" y="1332"/>
      </p:cViewPr>
      <p:guideLst>
        <p:guide orient="horz" pos="9936"/>
        <p:guide orient="horz" pos="20304"/>
        <p:guide orient="horz" pos="432"/>
        <p:guide orient="horz" pos="3672"/>
        <p:guide orient="horz" pos="1766"/>
        <p:guide pos="384"/>
        <p:guide pos="27264"/>
        <p:guide pos="6144"/>
        <p:guide pos="15744"/>
        <p:guide pos="21504"/>
        <p:guide pos="7488"/>
        <p:guide pos="14400"/>
      </p:guideLst>
    </p:cSldViewPr>
  </p:slideViewPr>
  <p:notesTextViewPr>
    <p:cViewPr>
      <p:scale>
        <a:sx n="100" d="100"/>
        <a:sy n="100" d="100"/>
      </p:scale>
      <p:origin x="0" y="0"/>
    </p:cViewPr>
  </p:notesTextViewPr>
  <p:notesViewPr>
    <p:cSldViewPr>
      <p:cViewPr varScale="1">
        <p:scale>
          <a:sx n="24" d="100"/>
          <a:sy n="24" d="100"/>
        </p:scale>
        <p:origin x="-4044" y="-108"/>
      </p:cViewPr>
      <p:guideLst>
        <p:guide orient="horz" pos="10222"/>
        <p:guide pos="6766"/>
      </p:guideLst>
    </p:cSldViewPr>
  </p:notes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baseline="0"/>
            </a:pPr>
            <a:r>
              <a:rPr lang="en-US" sz="2000" baseline="0" dirty="0"/>
              <a:t>Chart 1: Chart Header</a:t>
            </a:r>
          </a:p>
        </c:rich>
      </c:tx>
      <c:layout>
        <c:manualLayout>
          <c:xMode val="edge"/>
          <c:yMode val="edge"/>
          <c:x val="2.5063941475400699E-3"/>
          <c:y val="4.5565842312794098E-2"/>
        </c:manualLayout>
      </c:layout>
      <c:overlay val="1"/>
    </c:title>
    <c:autoTitleDeleted val="0"/>
    <c:plotArea>
      <c:layout>
        <c:manualLayout>
          <c:layoutTarget val="inner"/>
          <c:xMode val="edge"/>
          <c:yMode val="edge"/>
          <c:x val="4.5385380018987002E-2"/>
          <c:y val="0.14175358421310799"/>
          <c:w val="0.83245278382755294"/>
          <c:h val="0.75997645214524201"/>
        </c:manualLayout>
      </c:layout>
      <c:barChart>
        <c:barDir val="col"/>
        <c:grouping val="clustered"/>
        <c:varyColors val="0"/>
        <c:ser>
          <c:idx val="0"/>
          <c:order val="0"/>
          <c:tx>
            <c:strRef>
              <c:f>Sheet1!$B$1</c:f>
              <c:strCache>
                <c:ptCount val="1"/>
                <c:pt idx="0">
                  <c:v>Sales</c:v>
                </c:pt>
              </c:strCache>
            </c:strRef>
          </c:tx>
          <c:spPr>
            <a:solidFill>
              <a:srgbClr val="BD4F19"/>
            </a:solidFill>
          </c:spPr>
          <c:invertIfNegative val="0"/>
          <c:cat>
            <c:strRef>
              <c:f>Sheet1!$A$2:$A$5</c:f>
              <c:strCache>
                <c:ptCount val="4"/>
                <c:pt idx="0">
                  <c:v>Data 1</c:v>
                </c:pt>
                <c:pt idx="1">
                  <c:v>Data 2</c:v>
                </c:pt>
                <c:pt idx="2">
                  <c:v>Data 3</c:v>
                </c:pt>
                <c:pt idx="3">
                  <c:v>Data 4</c:v>
                </c:pt>
              </c:strCache>
            </c:strRef>
          </c:cat>
          <c:val>
            <c:numRef>
              <c:f>Sheet1!$B$2:$B$5</c:f>
              <c:numCache>
                <c:formatCode>General</c:formatCode>
                <c:ptCount val="4"/>
                <c:pt idx="0">
                  <c:v>8.2000000000000011</c:v>
                </c:pt>
                <c:pt idx="1">
                  <c:v>3.2</c:v>
                </c:pt>
                <c:pt idx="2">
                  <c:v>1.4</c:v>
                </c:pt>
                <c:pt idx="3">
                  <c:v>1.2</c:v>
                </c:pt>
              </c:numCache>
            </c:numRef>
          </c:val>
          <c:extLst>
            <c:ext xmlns:c16="http://schemas.microsoft.com/office/drawing/2014/chart" uri="{C3380CC4-5D6E-409C-BE32-E72D297353CC}">
              <c16:uniqueId val="{00000000-962B-42CB-8C13-B054DE5ECBD4}"/>
            </c:ext>
          </c:extLst>
        </c:ser>
        <c:dLbls>
          <c:showLegendKey val="0"/>
          <c:showVal val="0"/>
          <c:showCatName val="0"/>
          <c:showSerName val="0"/>
          <c:showPercent val="0"/>
          <c:showBubbleSize val="0"/>
        </c:dLbls>
        <c:gapWidth val="100"/>
        <c:axId val="2057692296"/>
        <c:axId val="2057695304"/>
      </c:barChart>
      <c:catAx>
        <c:axId val="2057692296"/>
        <c:scaling>
          <c:orientation val="minMax"/>
        </c:scaling>
        <c:delete val="0"/>
        <c:axPos val="b"/>
        <c:numFmt formatCode="General" sourceLinked="0"/>
        <c:majorTickMark val="out"/>
        <c:minorTickMark val="none"/>
        <c:tickLblPos val="nextTo"/>
        <c:crossAx val="2057695304"/>
        <c:crosses val="autoZero"/>
        <c:auto val="1"/>
        <c:lblAlgn val="ctr"/>
        <c:lblOffset val="100"/>
        <c:noMultiLvlLbl val="0"/>
      </c:catAx>
      <c:valAx>
        <c:axId val="2057695304"/>
        <c:scaling>
          <c:orientation val="minMax"/>
        </c:scaling>
        <c:delete val="0"/>
        <c:axPos val="l"/>
        <c:majorGridlines/>
        <c:numFmt formatCode="General" sourceLinked="1"/>
        <c:majorTickMark val="out"/>
        <c:minorTickMark val="none"/>
        <c:tickLblPos val="nextTo"/>
        <c:crossAx val="2057692296"/>
        <c:crosses val="autoZero"/>
        <c:crossBetween val="between"/>
      </c:valAx>
    </c:plotArea>
    <c:legend>
      <c:legendPos val="r"/>
      <c:layout/>
      <c:overlay val="0"/>
      <c:txPr>
        <a:bodyPr/>
        <a:lstStyle/>
        <a:p>
          <a:pPr>
            <a:defRPr sz="1800" baseline="0"/>
          </a:pPr>
          <a:endParaRPr lang="en-US"/>
        </a:p>
      </c:txPr>
    </c:legend>
    <c:plotVisOnly val="1"/>
    <c:dispBlanksAs val="zero"/>
    <c:showDLblsOverMax val="1"/>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9309100" cy="1622425"/>
          </a:xfrm>
          <a:prstGeom prst="rect">
            <a:avLst/>
          </a:prstGeom>
          <a:noFill/>
          <a:ln w="9525">
            <a:noFill/>
            <a:miter lim="800000"/>
            <a:headEnd/>
            <a:tailEnd/>
          </a:ln>
          <a:effectLst/>
        </p:spPr>
        <p:txBody>
          <a:bodyPr vert="horz" wrap="square" lIns="308208" tIns="154104" rIns="308208" bIns="154104" numCol="1" anchor="t" anchorCtr="0" compatLnSpc="1">
            <a:prstTxWarp prst="textNoShape">
              <a:avLst/>
            </a:prstTxWarp>
          </a:bodyPr>
          <a:lstStyle>
            <a:lvl1pPr>
              <a:defRPr sz="4000"/>
            </a:lvl1pPr>
          </a:lstStyle>
          <a:p>
            <a:pPr>
              <a:defRPr/>
            </a:pPr>
            <a:endParaRPr lang="en-US"/>
          </a:p>
        </p:txBody>
      </p:sp>
      <p:sp>
        <p:nvSpPr>
          <p:cNvPr id="3075" name="Rectangle 3"/>
          <p:cNvSpPr>
            <a:spLocks noGrp="1" noChangeArrowheads="1"/>
          </p:cNvSpPr>
          <p:nvPr>
            <p:ph type="dt" idx="1"/>
          </p:nvPr>
        </p:nvSpPr>
        <p:spPr bwMode="auto">
          <a:xfrm>
            <a:off x="12168188" y="0"/>
            <a:ext cx="9309100" cy="1622425"/>
          </a:xfrm>
          <a:prstGeom prst="rect">
            <a:avLst/>
          </a:prstGeom>
          <a:noFill/>
          <a:ln w="9525">
            <a:noFill/>
            <a:miter lim="800000"/>
            <a:headEnd/>
            <a:tailEnd/>
          </a:ln>
          <a:effectLst/>
        </p:spPr>
        <p:txBody>
          <a:bodyPr vert="horz" wrap="square" lIns="308208" tIns="154104" rIns="308208" bIns="154104" numCol="1" anchor="t" anchorCtr="0" compatLnSpc="1">
            <a:prstTxWarp prst="textNoShape">
              <a:avLst/>
            </a:prstTxWarp>
          </a:bodyPr>
          <a:lstStyle>
            <a:lvl1pPr algn="r">
              <a:defRPr sz="4000"/>
            </a:lvl1pPr>
          </a:lstStyle>
          <a:p>
            <a:pPr>
              <a:defRPr/>
            </a:pPr>
            <a:endParaRPr lang="en-US"/>
          </a:p>
        </p:txBody>
      </p:sp>
      <p:sp>
        <p:nvSpPr>
          <p:cNvPr id="3076" name="Rectangle 4"/>
          <p:cNvSpPr>
            <a:spLocks noGrp="1" noRot="1" noChangeAspect="1" noChangeArrowheads="1" noTextEdit="1"/>
          </p:cNvSpPr>
          <p:nvPr>
            <p:ph type="sldImg" idx="2"/>
          </p:nvPr>
        </p:nvSpPr>
        <p:spPr bwMode="auto">
          <a:xfrm>
            <a:off x="2627313" y="2433638"/>
            <a:ext cx="16227425" cy="1217136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2147888" y="15416213"/>
            <a:ext cx="17186275" cy="14605000"/>
          </a:xfrm>
          <a:prstGeom prst="rect">
            <a:avLst/>
          </a:prstGeom>
          <a:noFill/>
          <a:ln w="9525">
            <a:noFill/>
            <a:miter lim="800000"/>
            <a:headEnd/>
            <a:tailEnd/>
          </a:ln>
          <a:effectLst/>
        </p:spPr>
        <p:txBody>
          <a:bodyPr vert="horz" wrap="square" lIns="308208" tIns="154104" rIns="308208" bIns="15410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30826075"/>
            <a:ext cx="9309100" cy="1622425"/>
          </a:xfrm>
          <a:prstGeom prst="rect">
            <a:avLst/>
          </a:prstGeom>
          <a:noFill/>
          <a:ln w="9525">
            <a:noFill/>
            <a:miter lim="800000"/>
            <a:headEnd/>
            <a:tailEnd/>
          </a:ln>
          <a:effectLst/>
        </p:spPr>
        <p:txBody>
          <a:bodyPr vert="horz" wrap="square" lIns="308208" tIns="154104" rIns="308208" bIns="154104" numCol="1" anchor="b" anchorCtr="0" compatLnSpc="1">
            <a:prstTxWarp prst="textNoShape">
              <a:avLst/>
            </a:prstTxWarp>
          </a:bodyPr>
          <a:lstStyle>
            <a:lvl1pPr>
              <a:defRPr sz="4000"/>
            </a:lvl1pPr>
          </a:lstStyle>
          <a:p>
            <a:pPr>
              <a:defRPr/>
            </a:pPr>
            <a:endParaRPr lang="en-US"/>
          </a:p>
        </p:txBody>
      </p:sp>
      <p:sp>
        <p:nvSpPr>
          <p:cNvPr id="3079" name="Rectangle 7"/>
          <p:cNvSpPr>
            <a:spLocks noGrp="1" noChangeArrowheads="1"/>
          </p:cNvSpPr>
          <p:nvPr>
            <p:ph type="sldNum" sz="quarter" idx="5"/>
          </p:nvPr>
        </p:nvSpPr>
        <p:spPr bwMode="auto">
          <a:xfrm>
            <a:off x="12168188" y="30826075"/>
            <a:ext cx="9309100" cy="1622425"/>
          </a:xfrm>
          <a:prstGeom prst="rect">
            <a:avLst/>
          </a:prstGeom>
          <a:noFill/>
          <a:ln w="9525">
            <a:noFill/>
            <a:miter lim="800000"/>
            <a:headEnd/>
            <a:tailEnd/>
          </a:ln>
          <a:effectLst/>
        </p:spPr>
        <p:txBody>
          <a:bodyPr vert="horz" wrap="square" lIns="308208" tIns="154104" rIns="308208" bIns="154104" numCol="1" anchor="b" anchorCtr="0" compatLnSpc="1">
            <a:prstTxWarp prst="textNoShape">
              <a:avLst/>
            </a:prstTxWarp>
          </a:bodyPr>
          <a:lstStyle>
            <a:lvl1pPr algn="r">
              <a:defRPr sz="4000"/>
            </a:lvl1pPr>
          </a:lstStyle>
          <a:p>
            <a:pPr>
              <a:defRPr/>
            </a:pPr>
            <a:fld id="{732CF5D4-B7C8-45C4-8D0E-09F4306A9ED5}" type="slidenum">
              <a:rPr lang="en-US"/>
              <a:pPr>
                <a:defRPr/>
              </a:pPr>
              <a:t>‹#›</a:t>
            </a:fld>
            <a:endParaRPr lang="en-US"/>
          </a:p>
        </p:txBody>
      </p:sp>
    </p:spTree>
    <p:extLst>
      <p:ext uri="{BB962C8B-B14F-4D97-AF65-F5344CB8AC3E}">
        <p14:creationId xmlns:p14="http://schemas.microsoft.com/office/powerpoint/2010/main" val="23294973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Arial" charset="0"/>
        <a:ea typeface="+mn-ea"/>
        <a:cs typeface="+mn-cs"/>
      </a:defRPr>
    </a:lvl1pPr>
    <a:lvl2pPr marL="504382" algn="l" rtl="0" eaLnBrk="0" fontAlgn="base" hangingPunct="0">
      <a:spcBef>
        <a:spcPct val="30000"/>
      </a:spcBef>
      <a:spcAft>
        <a:spcPct val="0"/>
      </a:spcAft>
      <a:defRPr sz="1300" kern="1200">
        <a:solidFill>
          <a:schemeClr val="tx1"/>
        </a:solidFill>
        <a:latin typeface="Arial" charset="0"/>
        <a:ea typeface="+mn-ea"/>
        <a:cs typeface="+mn-cs"/>
      </a:defRPr>
    </a:lvl2pPr>
    <a:lvl3pPr marL="1008765" algn="l" rtl="0" eaLnBrk="0" fontAlgn="base" hangingPunct="0">
      <a:spcBef>
        <a:spcPct val="30000"/>
      </a:spcBef>
      <a:spcAft>
        <a:spcPct val="0"/>
      </a:spcAft>
      <a:defRPr sz="1300" kern="1200">
        <a:solidFill>
          <a:schemeClr val="tx1"/>
        </a:solidFill>
        <a:latin typeface="Arial" charset="0"/>
        <a:ea typeface="+mn-ea"/>
        <a:cs typeface="+mn-cs"/>
      </a:defRPr>
    </a:lvl3pPr>
    <a:lvl4pPr marL="1513147" algn="l" rtl="0" eaLnBrk="0" fontAlgn="base" hangingPunct="0">
      <a:spcBef>
        <a:spcPct val="30000"/>
      </a:spcBef>
      <a:spcAft>
        <a:spcPct val="0"/>
      </a:spcAft>
      <a:defRPr sz="1300" kern="1200">
        <a:solidFill>
          <a:schemeClr val="tx1"/>
        </a:solidFill>
        <a:latin typeface="Arial" charset="0"/>
        <a:ea typeface="+mn-ea"/>
        <a:cs typeface="+mn-cs"/>
      </a:defRPr>
    </a:lvl4pPr>
    <a:lvl5pPr marL="2017529" algn="l" rtl="0" eaLnBrk="0" fontAlgn="base" hangingPunct="0">
      <a:spcBef>
        <a:spcPct val="30000"/>
      </a:spcBef>
      <a:spcAft>
        <a:spcPct val="0"/>
      </a:spcAft>
      <a:defRPr sz="1300" kern="1200">
        <a:solidFill>
          <a:schemeClr val="tx1"/>
        </a:solidFill>
        <a:latin typeface="Arial" charset="0"/>
        <a:ea typeface="+mn-ea"/>
        <a:cs typeface="+mn-cs"/>
      </a:defRPr>
    </a:lvl5pPr>
    <a:lvl6pPr marL="2521911" algn="l" defTabSz="1008765" rtl="0" eaLnBrk="1" latinLnBrk="0" hangingPunct="1">
      <a:defRPr sz="1300" kern="1200">
        <a:solidFill>
          <a:schemeClr val="tx1"/>
        </a:solidFill>
        <a:latin typeface="+mn-lt"/>
        <a:ea typeface="+mn-ea"/>
        <a:cs typeface="+mn-cs"/>
      </a:defRPr>
    </a:lvl6pPr>
    <a:lvl7pPr marL="3026294" algn="l" defTabSz="1008765" rtl="0" eaLnBrk="1" latinLnBrk="0" hangingPunct="1">
      <a:defRPr sz="1300" kern="1200">
        <a:solidFill>
          <a:schemeClr val="tx1"/>
        </a:solidFill>
        <a:latin typeface="+mn-lt"/>
        <a:ea typeface="+mn-ea"/>
        <a:cs typeface="+mn-cs"/>
      </a:defRPr>
    </a:lvl7pPr>
    <a:lvl8pPr marL="3530676" algn="l" defTabSz="1008765" rtl="0" eaLnBrk="1" latinLnBrk="0" hangingPunct="1">
      <a:defRPr sz="1300" kern="1200">
        <a:solidFill>
          <a:schemeClr val="tx1"/>
        </a:solidFill>
        <a:latin typeface="+mn-lt"/>
        <a:ea typeface="+mn-ea"/>
        <a:cs typeface="+mn-cs"/>
      </a:defRPr>
    </a:lvl8pPr>
    <a:lvl9pPr marL="4035058" algn="l" defTabSz="1008765"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99143535-7622-448E-875F-352F29DE87A9}" type="slidenum">
              <a:rPr lang="en-US" smtClean="0"/>
              <a:pPr/>
              <a:t>1</a:t>
            </a:fld>
            <a:endParaRPr lang="en-US" smtClean="0"/>
          </a:p>
        </p:txBody>
      </p:sp>
      <p:sp>
        <p:nvSpPr>
          <p:cNvPr id="4099" name="Rectangle 2"/>
          <p:cNvSpPr>
            <a:spLocks noGrp="1" noRot="1" noChangeAspect="1" noChangeArrowheads="1" noTextEdit="1"/>
          </p:cNvSpPr>
          <p:nvPr>
            <p:ph type="sldImg"/>
          </p:nvPr>
        </p:nvSpPr>
        <p:spPr>
          <a:xfrm>
            <a:off x="2627313" y="2433638"/>
            <a:ext cx="16227425" cy="12171362"/>
          </a:xfrm>
          <a:ln/>
        </p:spPr>
      </p:sp>
      <p:sp>
        <p:nvSpPr>
          <p:cNvPr id="4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420" y="10225089"/>
            <a:ext cx="37308366" cy="7058027"/>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2838" y="18654714"/>
            <a:ext cx="30725533" cy="8410575"/>
          </a:xfrm>
        </p:spPr>
        <p:txBody>
          <a:bodyPr/>
          <a:lstStyle>
            <a:lvl1pPr marL="0" indent="0" algn="ctr">
              <a:buNone/>
              <a:defRPr/>
            </a:lvl1pPr>
            <a:lvl2pPr marL="504382" indent="0" algn="ctr">
              <a:buNone/>
              <a:defRPr/>
            </a:lvl2pPr>
            <a:lvl3pPr marL="1008765" indent="0" algn="ctr">
              <a:buNone/>
              <a:defRPr/>
            </a:lvl3pPr>
            <a:lvl4pPr marL="1513147" indent="0" algn="ctr">
              <a:buNone/>
              <a:defRPr/>
            </a:lvl4pPr>
            <a:lvl5pPr marL="2017529" indent="0" algn="ctr">
              <a:buNone/>
              <a:defRPr/>
            </a:lvl5pPr>
            <a:lvl6pPr marL="2521911" indent="0" algn="ctr">
              <a:buNone/>
              <a:defRPr/>
            </a:lvl6pPr>
            <a:lvl7pPr marL="3026294" indent="0" algn="ctr">
              <a:buNone/>
              <a:defRPr/>
            </a:lvl7pPr>
            <a:lvl8pPr marL="3530676" indent="0" algn="ctr">
              <a:buNone/>
              <a:defRPr/>
            </a:lvl8pPr>
            <a:lvl9pPr marL="4035058"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F7427E-06C6-46DD-9332-4BE1D400F36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D3A3DBA-DBF5-4307-927F-388F23F4385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971" y="1319218"/>
            <a:ext cx="9874251" cy="2808684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986" y="1319218"/>
            <a:ext cx="29423782" cy="2808684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C6CFC8-2042-4F85-846D-662E8295080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FC443F-DAC6-47DA-A526-4E667510E97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2648"/>
            <a:ext cx="37308366" cy="6538914"/>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1746"/>
            <a:ext cx="37308366" cy="7200900"/>
          </a:xfrm>
        </p:spPr>
        <p:txBody>
          <a:bodyPr anchor="b"/>
          <a:lstStyle>
            <a:lvl1pPr marL="0" indent="0">
              <a:buNone/>
              <a:defRPr sz="2300"/>
            </a:lvl1pPr>
            <a:lvl2pPr marL="504382" indent="0">
              <a:buNone/>
              <a:defRPr sz="1900"/>
            </a:lvl2pPr>
            <a:lvl3pPr marL="1008765" indent="0">
              <a:buNone/>
              <a:defRPr sz="1800"/>
            </a:lvl3pPr>
            <a:lvl4pPr marL="1513147" indent="0">
              <a:buNone/>
              <a:defRPr sz="1500"/>
            </a:lvl4pPr>
            <a:lvl5pPr marL="2017529" indent="0">
              <a:buNone/>
              <a:defRPr sz="1500"/>
            </a:lvl5pPr>
            <a:lvl6pPr marL="2521911" indent="0">
              <a:buNone/>
              <a:defRPr sz="1500"/>
            </a:lvl6pPr>
            <a:lvl7pPr marL="3026294" indent="0">
              <a:buNone/>
              <a:defRPr sz="1500"/>
            </a:lvl7pPr>
            <a:lvl8pPr marL="3530676" indent="0">
              <a:buNone/>
              <a:defRPr sz="1500"/>
            </a:lvl8pPr>
            <a:lvl9pPr marL="4035058" indent="0">
              <a:buNone/>
              <a:defRPr sz="15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EA39B8-875C-4937-AC9F-6B3EF30B4A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984" y="7681916"/>
            <a:ext cx="19649018" cy="21724146"/>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47201" y="7681916"/>
            <a:ext cx="19649018" cy="21724146"/>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61482B-B536-49FE-BE5C-855D70BCE07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986" y="7367594"/>
            <a:ext cx="19392901" cy="3071813"/>
          </a:xfrm>
        </p:spPr>
        <p:txBody>
          <a:bodyPr anchor="b"/>
          <a:lstStyle>
            <a:lvl1pPr marL="0" indent="0">
              <a:buNone/>
              <a:defRPr sz="2700" b="1"/>
            </a:lvl1pPr>
            <a:lvl2pPr marL="504382" indent="0">
              <a:buNone/>
              <a:defRPr sz="2300" b="1"/>
            </a:lvl2pPr>
            <a:lvl3pPr marL="1008765" indent="0">
              <a:buNone/>
              <a:defRPr sz="1900" b="1"/>
            </a:lvl3pPr>
            <a:lvl4pPr marL="1513147" indent="0">
              <a:buNone/>
              <a:defRPr sz="1800" b="1"/>
            </a:lvl4pPr>
            <a:lvl5pPr marL="2017529" indent="0">
              <a:buNone/>
              <a:defRPr sz="1800" b="1"/>
            </a:lvl5pPr>
            <a:lvl6pPr marL="2521911" indent="0">
              <a:buNone/>
              <a:defRPr sz="1800" b="1"/>
            </a:lvl6pPr>
            <a:lvl7pPr marL="3026294" indent="0">
              <a:buNone/>
              <a:defRPr sz="1800" b="1"/>
            </a:lvl7pPr>
            <a:lvl8pPr marL="3530676" indent="0">
              <a:buNone/>
              <a:defRPr sz="1800" b="1"/>
            </a:lvl8pPr>
            <a:lvl9pPr marL="403505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2194986" y="10439404"/>
            <a:ext cx="19392901" cy="18966657"/>
          </a:xfrm>
        </p:spPr>
        <p:txBody>
          <a:bodyPr/>
          <a:lstStyle>
            <a:lvl1pPr>
              <a:defRPr sz="2700"/>
            </a:lvl1pPr>
            <a:lvl2pPr>
              <a:defRPr sz="2300"/>
            </a:lvl2pPr>
            <a:lvl3pPr>
              <a:defRPr sz="19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967" y="7367594"/>
            <a:ext cx="19399251" cy="3071813"/>
          </a:xfrm>
        </p:spPr>
        <p:txBody>
          <a:bodyPr anchor="b"/>
          <a:lstStyle>
            <a:lvl1pPr marL="0" indent="0">
              <a:buNone/>
              <a:defRPr sz="2700" b="1"/>
            </a:lvl1pPr>
            <a:lvl2pPr marL="504382" indent="0">
              <a:buNone/>
              <a:defRPr sz="2300" b="1"/>
            </a:lvl2pPr>
            <a:lvl3pPr marL="1008765" indent="0">
              <a:buNone/>
              <a:defRPr sz="1900" b="1"/>
            </a:lvl3pPr>
            <a:lvl4pPr marL="1513147" indent="0">
              <a:buNone/>
              <a:defRPr sz="1800" b="1"/>
            </a:lvl4pPr>
            <a:lvl5pPr marL="2017529" indent="0">
              <a:buNone/>
              <a:defRPr sz="1800" b="1"/>
            </a:lvl5pPr>
            <a:lvl6pPr marL="2521911" indent="0">
              <a:buNone/>
              <a:defRPr sz="1800" b="1"/>
            </a:lvl6pPr>
            <a:lvl7pPr marL="3026294" indent="0">
              <a:buNone/>
              <a:defRPr sz="1800" b="1"/>
            </a:lvl7pPr>
            <a:lvl8pPr marL="3530676" indent="0">
              <a:buNone/>
              <a:defRPr sz="1800" b="1"/>
            </a:lvl8pPr>
            <a:lvl9pPr marL="403505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22296967" y="10439404"/>
            <a:ext cx="19399251" cy="18966657"/>
          </a:xfrm>
        </p:spPr>
        <p:txBody>
          <a:bodyPr/>
          <a:lstStyle>
            <a:lvl1pPr>
              <a:defRPr sz="2700"/>
            </a:lvl1pPr>
            <a:lvl2pPr>
              <a:defRPr sz="2300"/>
            </a:lvl2pPr>
            <a:lvl3pPr>
              <a:defRPr sz="19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4056BB3-C47A-46E0-AD16-8723D6905C3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10C76B2-CCD0-4C17-9779-996D43CD82E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A163EBF-C1FD-482A-B0D7-4E5C154E9B0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984" y="1309688"/>
            <a:ext cx="14439901" cy="5579270"/>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17159818" y="1309688"/>
            <a:ext cx="24536400" cy="28096370"/>
          </a:xfrm>
        </p:spPr>
        <p:txBody>
          <a:bodyPr/>
          <a:lstStyle>
            <a:lvl1pPr>
              <a:defRPr sz="3600"/>
            </a:lvl1pPr>
            <a:lvl2pPr>
              <a:defRPr sz="31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984" y="6888957"/>
            <a:ext cx="14439901" cy="22517100"/>
          </a:xfrm>
        </p:spPr>
        <p:txBody>
          <a:bodyPr/>
          <a:lstStyle>
            <a:lvl1pPr marL="0" indent="0">
              <a:buNone/>
              <a:defRPr sz="1500"/>
            </a:lvl1pPr>
            <a:lvl2pPr marL="504382" indent="0">
              <a:buNone/>
              <a:defRPr sz="1300"/>
            </a:lvl2pPr>
            <a:lvl3pPr marL="1008765" indent="0">
              <a:buNone/>
              <a:defRPr sz="1100"/>
            </a:lvl3pPr>
            <a:lvl4pPr marL="1513147" indent="0">
              <a:buNone/>
              <a:defRPr sz="1000"/>
            </a:lvl4pPr>
            <a:lvl5pPr marL="2017529" indent="0">
              <a:buNone/>
              <a:defRPr sz="1000"/>
            </a:lvl5pPr>
            <a:lvl6pPr marL="2521911" indent="0">
              <a:buNone/>
              <a:defRPr sz="1000"/>
            </a:lvl6pPr>
            <a:lvl7pPr marL="3026294" indent="0">
              <a:buNone/>
              <a:defRPr sz="1000"/>
            </a:lvl7pPr>
            <a:lvl8pPr marL="3530676" indent="0">
              <a:buNone/>
              <a:defRPr sz="1000"/>
            </a:lvl8pPr>
            <a:lvl9pPr marL="4035058"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76BF97-1FAB-4A9B-873E-A0025016BBF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135" y="23043359"/>
            <a:ext cx="26335566" cy="2719388"/>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8602135" y="2940846"/>
            <a:ext cx="26335566" cy="19752469"/>
          </a:xfrm>
        </p:spPr>
        <p:txBody>
          <a:bodyPr/>
          <a:lstStyle>
            <a:lvl1pPr marL="0" indent="0">
              <a:buNone/>
              <a:defRPr sz="3600"/>
            </a:lvl1pPr>
            <a:lvl2pPr marL="504382" indent="0">
              <a:buNone/>
              <a:defRPr sz="3100"/>
            </a:lvl2pPr>
            <a:lvl3pPr marL="1008765" indent="0">
              <a:buNone/>
              <a:defRPr sz="2700"/>
            </a:lvl3pPr>
            <a:lvl4pPr marL="1513147" indent="0">
              <a:buNone/>
              <a:defRPr sz="2300"/>
            </a:lvl4pPr>
            <a:lvl5pPr marL="2017529" indent="0">
              <a:buNone/>
              <a:defRPr sz="2300"/>
            </a:lvl5pPr>
            <a:lvl6pPr marL="2521911" indent="0">
              <a:buNone/>
              <a:defRPr sz="2300"/>
            </a:lvl6pPr>
            <a:lvl7pPr marL="3026294" indent="0">
              <a:buNone/>
              <a:defRPr sz="2300"/>
            </a:lvl7pPr>
            <a:lvl8pPr marL="3530676" indent="0">
              <a:buNone/>
              <a:defRPr sz="2300"/>
            </a:lvl8pPr>
            <a:lvl9pPr marL="4035058" indent="0">
              <a:buNone/>
              <a:defRPr sz="2300"/>
            </a:lvl9pPr>
          </a:lstStyle>
          <a:p>
            <a:pPr lvl="0"/>
            <a:endParaRPr lang="en-US" noProof="0" smtClean="0"/>
          </a:p>
        </p:txBody>
      </p:sp>
      <p:sp>
        <p:nvSpPr>
          <p:cNvPr id="4" name="Text Placeholder 3"/>
          <p:cNvSpPr>
            <a:spLocks noGrp="1"/>
          </p:cNvSpPr>
          <p:nvPr>
            <p:ph type="body" sz="half" idx="2"/>
          </p:nvPr>
        </p:nvSpPr>
        <p:spPr>
          <a:xfrm>
            <a:off x="8602135" y="25762748"/>
            <a:ext cx="26335566" cy="3864769"/>
          </a:xfrm>
        </p:spPr>
        <p:txBody>
          <a:bodyPr/>
          <a:lstStyle>
            <a:lvl1pPr marL="0" indent="0">
              <a:buNone/>
              <a:defRPr sz="1500"/>
            </a:lvl1pPr>
            <a:lvl2pPr marL="504382" indent="0">
              <a:buNone/>
              <a:defRPr sz="1300"/>
            </a:lvl2pPr>
            <a:lvl3pPr marL="1008765" indent="0">
              <a:buNone/>
              <a:defRPr sz="1100"/>
            </a:lvl3pPr>
            <a:lvl4pPr marL="1513147" indent="0">
              <a:buNone/>
              <a:defRPr sz="1000"/>
            </a:lvl4pPr>
            <a:lvl5pPr marL="2017529" indent="0">
              <a:buNone/>
              <a:defRPr sz="1000"/>
            </a:lvl5pPr>
            <a:lvl6pPr marL="2521911" indent="0">
              <a:buNone/>
              <a:defRPr sz="1000"/>
            </a:lvl6pPr>
            <a:lvl7pPr marL="3026294" indent="0">
              <a:buNone/>
              <a:defRPr sz="1000"/>
            </a:lvl7pPr>
            <a:lvl8pPr marL="3530676" indent="0">
              <a:buNone/>
              <a:defRPr sz="1000"/>
            </a:lvl8pPr>
            <a:lvl9pPr marL="4035058"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C19427-4BE0-4B92-9C38-D16C932BF39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986" y="1319212"/>
            <a:ext cx="39501234" cy="5486400"/>
          </a:xfrm>
          <a:prstGeom prst="rect">
            <a:avLst/>
          </a:prstGeom>
          <a:noFill/>
          <a:ln w="9525">
            <a:noFill/>
            <a:miter lim="800000"/>
            <a:headEnd/>
            <a:tailEnd/>
          </a:ln>
        </p:spPr>
        <p:txBody>
          <a:bodyPr vert="horz" wrap="square" lIns="345855" tIns="172928" rIns="345855" bIns="17292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194986" y="7681916"/>
            <a:ext cx="39501234" cy="21724146"/>
          </a:xfrm>
          <a:prstGeom prst="rect">
            <a:avLst/>
          </a:prstGeom>
          <a:noFill/>
          <a:ln w="9525">
            <a:noFill/>
            <a:miter lim="800000"/>
            <a:headEnd/>
            <a:tailEnd/>
          </a:ln>
        </p:spPr>
        <p:txBody>
          <a:bodyPr vert="horz" wrap="square" lIns="345855" tIns="172928" rIns="345855" bIns="17292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194986" y="29977557"/>
            <a:ext cx="10240434" cy="2286000"/>
          </a:xfrm>
          <a:prstGeom prst="rect">
            <a:avLst/>
          </a:prstGeom>
          <a:noFill/>
          <a:ln w="9525">
            <a:noFill/>
            <a:miter lim="800000"/>
            <a:headEnd/>
            <a:tailEnd/>
          </a:ln>
          <a:effectLst/>
        </p:spPr>
        <p:txBody>
          <a:bodyPr vert="horz" wrap="square" lIns="345855" tIns="172928" rIns="345855" bIns="172928" numCol="1" anchor="t" anchorCtr="0" compatLnSpc="1">
            <a:prstTxWarp prst="textNoShape">
              <a:avLst/>
            </a:prstTxWarp>
          </a:bodyPr>
          <a:lstStyle>
            <a:lvl1pPr>
              <a:defRPr sz="5300"/>
            </a:lvl1pPr>
          </a:lstStyle>
          <a:p>
            <a:pPr>
              <a:defRPr/>
            </a:pPr>
            <a:endParaRPr lang="en-US"/>
          </a:p>
        </p:txBody>
      </p:sp>
      <p:sp>
        <p:nvSpPr>
          <p:cNvPr id="1029" name="Rectangle 5"/>
          <p:cNvSpPr>
            <a:spLocks noGrp="1" noChangeArrowheads="1"/>
          </p:cNvSpPr>
          <p:nvPr>
            <p:ph type="ftr" sz="quarter" idx="3"/>
          </p:nvPr>
        </p:nvSpPr>
        <p:spPr bwMode="auto">
          <a:xfrm>
            <a:off x="14996586" y="29977557"/>
            <a:ext cx="13898034" cy="2286000"/>
          </a:xfrm>
          <a:prstGeom prst="rect">
            <a:avLst/>
          </a:prstGeom>
          <a:noFill/>
          <a:ln w="9525">
            <a:noFill/>
            <a:miter lim="800000"/>
            <a:headEnd/>
            <a:tailEnd/>
          </a:ln>
          <a:effectLst/>
        </p:spPr>
        <p:txBody>
          <a:bodyPr vert="horz" wrap="square" lIns="345855" tIns="172928" rIns="345855" bIns="172928" numCol="1" anchor="t" anchorCtr="0" compatLnSpc="1">
            <a:prstTxWarp prst="textNoShape">
              <a:avLst/>
            </a:prstTxWarp>
          </a:bodyPr>
          <a:lstStyle>
            <a:lvl1pPr algn="ctr">
              <a:defRPr sz="5300"/>
            </a:lvl1pPr>
          </a:lstStyle>
          <a:p>
            <a:pPr>
              <a:defRPr/>
            </a:pPr>
            <a:endParaRPr lang="en-US"/>
          </a:p>
        </p:txBody>
      </p:sp>
      <p:sp>
        <p:nvSpPr>
          <p:cNvPr id="1030" name="Rectangle 6"/>
          <p:cNvSpPr>
            <a:spLocks noGrp="1" noChangeArrowheads="1"/>
          </p:cNvSpPr>
          <p:nvPr>
            <p:ph type="sldNum" sz="quarter" idx="4"/>
          </p:nvPr>
        </p:nvSpPr>
        <p:spPr bwMode="auto">
          <a:xfrm>
            <a:off x="31455786" y="29977557"/>
            <a:ext cx="10240434" cy="2286000"/>
          </a:xfrm>
          <a:prstGeom prst="rect">
            <a:avLst/>
          </a:prstGeom>
          <a:noFill/>
          <a:ln w="9525">
            <a:noFill/>
            <a:miter lim="800000"/>
            <a:headEnd/>
            <a:tailEnd/>
          </a:ln>
          <a:effectLst/>
        </p:spPr>
        <p:txBody>
          <a:bodyPr vert="horz" wrap="square" lIns="345855" tIns="172928" rIns="345855" bIns="172928" numCol="1" anchor="t" anchorCtr="0" compatLnSpc="1">
            <a:prstTxWarp prst="textNoShape">
              <a:avLst/>
            </a:prstTxWarp>
          </a:bodyPr>
          <a:lstStyle>
            <a:lvl1pPr algn="r">
              <a:defRPr sz="5300"/>
            </a:lvl1pPr>
          </a:lstStyle>
          <a:p>
            <a:pPr>
              <a:defRPr/>
            </a:pPr>
            <a:fld id="{797C3C77-EBE8-4FD2-83F4-B3D2BBFB64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58871" rtl="0" eaLnBrk="0" fontAlgn="base" hangingPunct="0">
        <a:spcBef>
          <a:spcPct val="0"/>
        </a:spcBef>
        <a:spcAft>
          <a:spcPct val="0"/>
        </a:spcAft>
        <a:defRPr sz="16600">
          <a:solidFill>
            <a:schemeClr val="tx2"/>
          </a:solidFill>
          <a:latin typeface="+mj-lt"/>
          <a:ea typeface="+mj-ea"/>
          <a:cs typeface="+mj-cs"/>
        </a:defRPr>
      </a:lvl1pPr>
      <a:lvl2pPr algn="ctr" defTabSz="3458871" rtl="0" eaLnBrk="0" fontAlgn="base" hangingPunct="0">
        <a:spcBef>
          <a:spcPct val="0"/>
        </a:spcBef>
        <a:spcAft>
          <a:spcPct val="0"/>
        </a:spcAft>
        <a:defRPr sz="16600">
          <a:solidFill>
            <a:schemeClr val="tx2"/>
          </a:solidFill>
          <a:latin typeface="Arial" charset="0"/>
        </a:defRPr>
      </a:lvl2pPr>
      <a:lvl3pPr algn="ctr" defTabSz="3458871" rtl="0" eaLnBrk="0" fontAlgn="base" hangingPunct="0">
        <a:spcBef>
          <a:spcPct val="0"/>
        </a:spcBef>
        <a:spcAft>
          <a:spcPct val="0"/>
        </a:spcAft>
        <a:defRPr sz="16600">
          <a:solidFill>
            <a:schemeClr val="tx2"/>
          </a:solidFill>
          <a:latin typeface="Arial" charset="0"/>
        </a:defRPr>
      </a:lvl3pPr>
      <a:lvl4pPr algn="ctr" defTabSz="3458871" rtl="0" eaLnBrk="0" fontAlgn="base" hangingPunct="0">
        <a:spcBef>
          <a:spcPct val="0"/>
        </a:spcBef>
        <a:spcAft>
          <a:spcPct val="0"/>
        </a:spcAft>
        <a:defRPr sz="16600">
          <a:solidFill>
            <a:schemeClr val="tx2"/>
          </a:solidFill>
          <a:latin typeface="Arial" charset="0"/>
        </a:defRPr>
      </a:lvl4pPr>
      <a:lvl5pPr algn="ctr" defTabSz="3458871" rtl="0" eaLnBrk="0" fontAlgn="base" hangingPunct="0">
        <a:spcBef>
          <a:spcPct val="0"/>
        </a:spcBef>
        <a:spcAft>
          <a:spcPct val="0"/>
        </a:spcAft>
        <a:defRPr sz="16600">
          <a:solidFill>
            <a:schemeClr val="tx2"/>
          </a:solidFill>
          <a:latin typeface="Arial" charset="0"/>
        </a:defRPr>
      </a:lvl5pPr>
      <a:lvl6pPr marL="504382" algn="ctr" defTabSz="3458871" rtl="0" fontAlgn="base">
        <a:spcBef>
          <a:spcPct val="0"/>
        </a:spcBef>
        <a:spcAft>
          <a:spcPct val="0"/>
        </a:spcAft>
        <a:defRPr sz="16600">
          <a:solidFill>
            <a:schemeClr val="tx2"/>
          </a:solidFill>
          <a:latin typeface="Arial" charset="0"/>
        </a:defRPr>
      </a:lvl6pPr>
      <a:lvl7pPr marL="1008765" algn="ctr" defTabSz="3458871" rtl="0" fontAlgn="base">
        <a:spcBef>
          <a:spcPct val="0"/>
        </a:spcBef>
        <a:spcAft>
          <a:spcPct val="0"/>
        </a:spcAft>
        <a:defRPr sz="16600">
          <a:solidFill>
            <a:schemeClr val="tx2"/>
          </a:solidFill>
          <a:latin typeface="Arial" charset="0"/>
        </a:defRPr>
      </a:lvl7pPr>
      <a:lvl8pPr marL="1513147" algn="ctr" defTabSz="3458871" rtl="0" fontAlgn="base">
        <a:spcBef>
          <a:spcPct val="0"/>
        </a:spcBef>
        <a:spcAft>
          <a:spcPct val="0"/>
        </a:spcAft>
        <a:defRPr sz="16600">
          <a:solidFill>
            <a:schemeClr val="tx2"/>
          </a:solidFill>
          <a:latin typeface="Arial" charset="0"/>
        </a:defRPr>
      </a:lvl8pPr>
      <a:lvl9pPr marL="2017529" algn="ctr" defTabSz="3458871" rtl="0" fontAlgn="base">
        <a:spcBef>
          <a:spcPct val="0"/>
        </a:spcBef>
        <a:spcAft>
          <a:spcPct val="0"/>
        </a:spcAft>
        <a:defRPr sz="16600">
          <a:solidFill>
            <a:schemeClr val="tx2"/>
          </a:solidFill>
          <a:latin typeface="Arial" charset="0"/>
        </a:defRPr>
      </a:lvl9pPr>
    </p:titleStyle>
    <p:bodyStyle>
      <a:lvl1pPr marL="1297734" indent="-1297734" algn="l" defTabSz="3458871" rtl="0" eaLnBrk="0" fontAlgn="base" hangingPunct="0">
        <a:spcBef>
          <a:spcPct val="20000"/>
        </a:spcBef>
        <a:spcAft>
          <a:spcPct val="0"/>
        </a:spcAft>
        <a:buChar char="•"/>
        <a:defRPr sz="12100">
          <a:solidFill>
            <a:schemeClr val="tx1"/>
          </a:solidFill>
          <a:latin typeface="+mn-lt"/>
          <a:ea typeface="+mn-ea"/>
          <a:cs typeface="+mn-cs"/>
        </a:defRPr>
      </a:lvl1pPr>
      <a:lvl2pPr marL="2810880" indent="-1082320" algn="l" defTabSz="3458871" rtl="0" eaLnBrk="0" fontAlgn="base" hangingPunct="0">
        <a:spcBef>
          <a:spcPct val="20000"/>
        </a:spcBef>
        <a:spcAft>
          <a:spcPct val="0"/>
        </a:spcAft>
        <a:buChar char="–"/>
        <a:defRPr sz="10700">
          <a:solidFill>
            <a:schemeClr val="tx1"/>
          </a:solidFill>
          <a:latin typeface="+mn-lt"/>
        </a:defRPr>
      </a:lvl2pPr>
      <a:lvl3pPr marL="4324027" indent="-865156" algn="l" defTabSz="3458871" rtl="0" eaLnBrk="0" fontAlgn="base" hangingPunct="0">
        <a:spcBef>
          <a:spcPct val="20000"/>
        </a:spcBef>
        <a:spcAft>
          <a:spcPct val="0"/>
        </a:spcAft>
        <a:buChar char="•"/>
        <a:defRPr sz="9000">
          <a:solidFill>
            <a:schemeClr val="tx1"/>
          </a:solidFill>
          <a:latin typeface="+mn-lt"/>
        </a:defRPr>
      </a:lvl3pPr>
      <a:lvl4pPr marL="6052587" indent="-865156" algn="l" defTabSz="3458871" rtl="0" eaLnBrk="0" fontAlgn="base" hangingPunct="0">
        <a:spcBef>
          <a:spcPct val="20000"/>
        </a:spcBef>
        <a:spcAft>
          <a:spcPct val="0"/>
        </a:spcAft>
        <a:buChar char="–"/>
        <a:defRPr sz="7600">
          <a:solidFill>
            <a:schemeClr val="tx1"/>
          </a:solidFill>
          <a:latin typeface="+mn-lt"/>
        </a:defRPr>
      </a:lvl4pPr>
      <a:lvl5pPr marL="7781147" indent="-863405" algn="l" defTabSz="3458871" rtl="0" eaLnBrk="0" fontAlgn="base" hangingPunct="0">
        <a:spcBef>
          <a:spcPct val="20000"/>
        </a:spcBef>
        <a:spcAft>
          <a:spcPct val="0"/>
        </a:spcAft>
        <a:buChar char="»"/>
        <a:defRPr sz="7600">
          <a:solidFill>
            <a:schemeClr val="tx1"/>
          </a:solidFill>
          <a:latin typeface="+mn-lt"/>
        </a:defRPr>
      </a:lvl5pPr>
      <a:lvl6pPr marL="8285530" indent="-863405" algn="l" defTabSz="3458871" rtl="0" fontAlgn="base">
        <a:spcBef>
          <a:spcPct val="20000"/>
        </a:spcBef>
        <a:spcAft>
          <a:spcPct val="0"/>
        </a:spcAft>
        <a:buChar char="»"/>
        <a:defRPr sz="7600">
          <a:solidFill>
            <a:schemeClr val="tx1"/>
          </a:solidFill>
          <a:latin typeface="+mn-lt"/>
        </a:defRPr>
      </a:lvl6pPr>
      <a:lvl7pPr marL="8789912" indent="-863405" algn="l" defTabSz="3458871" rtl="0" fontAlgn="base">
        <a:spcBef>
          <a:spcPct val="20000"/>
        </a:spcBef>
        <a:spcAft>
          <a:spcPct val="0"/>
        </a:spcAft>
        <a:buChar char="»"/>
        <a:defRPr sz="7600">
          <a:solidFill>
            <a:schemeClr val="tx1"/>
          </a:solidFill>
          <a:latin typeface="+mn-lt"/>
        </a:defRPr>
      </a:lvl7pPr>
      <a:lvl8pPr marL="9294294" indent="-863405" algn="l" defTabSz="3458871" rtl="0" fontAlgn="base">
        <a:spcBef>
          <a:spcPct val="20000"/>
        </a:spcBef>
        <a:spcAft>
          <a:spcPct val="0"/>
        </a:spcAft>
        <a:buChar char="»"/>
        <a:defRPr sz="7600">
          <a:solidFill>
            <a:schemeClr val="tx1"/>
          </a:solidFill>
          <a:latin typeface="+mn-lt"/>
        </a:defRPr>
      </a:lvl8pPr>
      <a:lvl9pPr marL="9798676" indent="-863405" algn="l" defTabSz="3458871" rtl="0" fontAlgn="base">
        <a:spcBef>
          <a:spcPct val="20000"/>
        </a:spcBef>
        <a:spcAft>
          <a:spcPct val="0"/>
        </a:spcAft>
        <a:buChar char="»"/>
        <a:defRPr sz="7600">
          <a:solidFill>
            <a:schemeClr val="tx1"/>
          </a:solidFill>
          <a:latin typeface="+mn-lt"/>
        </a:defRPr>
      </a:lvl9pPr>
    </p:bodyStyle>
    <p:otherStyle>
      <a:defPPr>
        <a:defRPr lang="en-US"/>
      </a:defPPr>
      <a:lvl1pPr marL="0" algn="l" defTabSz="1008765" rtl="0" eaLnBrk="1" latinLnBrk="0" hangingPunct="1">
        <a:defRPr sz="1900" kern="1200">
          <a:solidFill>
            <a:schemeClr val="tx1"/>
          </a:solidFill>
          <a:latin typeface="+mn-lt"/>
          <a:ea typeface="+mn-ea"/>
          <a:cs typeface="+mn-cs"/>
        </a:defRPr>
      </a:lvl1pPr>
      <a:lvl2pPr marL="504382" algn="l" defTabSz="1008765" rtl="0" eaLnBrk="1" latinLnBrk="0" hangingPunct="1">
        <a:defRPr sz="1900" kern="1200">
          <a:solidFill>
            <a:schemeClr val="tx1"/>
          </a:solidFill>
          <a:latin typeface="+mn-lt"/>
          <a:ea typeface="+mn-ea"/>
          <a:cs typeface="+mn-cs"/>
        </a:defRPr>
      </a:lvl2pPr>
      <a:lvl3pPr marL="1008765" algn="l" defTabSz="1008765" rtl="0" eaLnBrk="1" latinLnBrk="0" hangingPunct="1">
        <a:defRPr sz="1900" kern="1200">
          <a:solidFill>
            <a:schemeClr val="tx1"/>
          </a:solidFill>
          <a:latin typeface="+mn-lt"/>
          <a:ea typeface="+mn-ea"/>
          <a:cs typeface="+mn-cs"/>
        </a:defRPr>
      </a:lvl3pPr>
      <a:lvl4pPr marL="1513147" algn="l" defTabSz="1008765" rtl="0" eaLnBrk="1" latinLnBrk="0" hangingPunct="1">
        <a:defRPr sz="1900" kern="1200">
          <a:solidFill>
            <a:schemeClr val="tx1"/>
          </a:solidFill>
          <a:latin typeface="+mn-lt"/>
          <a:ea typeface="+mn-ea"/>
          <a:cs typeface="+mn-cs"/>
        </a:defRPr>
      </a:lvl4pPr>
      <a:lvl5pPr marL="2017529" algn="l" defTabSz="1008765" rtl="0" eaLnBrk="1" latinLnBrk="0" hangingPunct="1">
        <a:defRPr sz="1900" kern="1200">
          <a:solidFill>
            <a:schemeClr val="tx1"/>
          </a:solidFill>
          <a:latin typeface="+mn-lt"/>
          <a:ea typeface="+mn-ea"/>
          <a:cs typeface="+mn-cs"/>
        </a:defRPr>
      </a:lvl5pPr>
      <a:lvl6pPr marL="2521911" algn="l" defTabSz="1008765" rtl="0" eaLnBrk="1" latinLnBrk="0" hangingPunct="1">
        <a:defRPr sz="1900" kern="1200">
          <a:solidFill>
            <a:schemeClr val="tx1"/>
          </a:solidFill>
          <a:latin typeface="+mn-lt"/>
          <a:ea typeface="+mn-ea"/>
          <a:cs typeface="+mn-cs"/>
        </a:defRPr>
      </a:lvl6pPr>
      <a:lvl7pPr marL="3026294" algn="l" defTabSz="1008765" rtl="0" eaLnBrk="1" latinLnBrk="0" hangingPunct="1">
        <a:defRPr sz="1900" kern="1200">
          <a:solidFill>
            <a:schemeClr val="tx1"/>
          </a:solidFill>
          <a:latin typeface="+mn-lt"/>
          <a:ea typeface="+mn-ea"/>
          <a:cs typeface="+mn-cs"/>
        </a:defRPr>
      </a:lvl7pPr>
      <a:lvl8pPr marL="3530676" algn="l" defTabSz="1008765" rtl="0" eaLnBrk="1" latinLnBrk="0" hangingPunct="1">
        <a:defRPr sz="1900" kern="1200">
          <a:solidFill>
            <a:schemeClr val="tx1"/>
          </a:solidFill>
          <a:latin typeface="+mn-lt"/>
          <a:ea typeface="+mn-ea"/>
          <a:cs typeface="+mn-cs"/>
        </a:defRPr>
      </a:lvl8pPr>
      <a:lvl9pPr marL="4035058" algn="l" defTabSz="1008765"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bwMode="auto">
          <a:xfrm>
            <a:off x="33284160" y="15653358"/>
            <a:ext cx="9802368" cy="10864242"/>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smtClean="0">
              <a:ln>
                <a:noFill/>
              </a:ln>
              <a:solidFill>
                <a:schemeClr val="tx1"/>
              </a:solidFill>
              <a:effectLst/>
              <a:latin typeface="Arial" charset="0"/>
            </a:endParaRPr>
          </a:p>
        </p:txBody>
      </p:sp>
      <p:sp>
        <p:nvSpPr>
          <p:cNvPr id="6" name="Rectangle 5"/>
          <p:cNvSpPr/>
          <p:nvPr/>
        </p:nvSpPr>
        <p:spPr bwMode="auto">
          <a:xfrm>
            <a:off x="22311360" y="15653358"/>
            <a:ext cx="9802368" cy="10864242"/>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135313" rtl="0" eaLnBrk="1" fontAlgn="base" latinLnBrk="0" hangingPunct="1">
              <a:lnSpc>
                <a:spcPct val="100000"/>
              </a:lnSpc>
              <a:spcBef>
                <a:spcPct val="0"/>
              </a:spcBef>
              <a:spcAft>
                <a:spcPct val="0"/>
              </a:spcAft>
              <a:buClrTx/>
              <a:buSzTx/>
              <a:buFontTx/>
              <a:buNone/>
              <a:tabLst/>
            </a:pPr>
            <a:endParaRPr kumimoji="0" lang="en-US" sz="6200" b="0" i="0" u="none" strike="noStrike" cap="none" normalizeH="0" baseline="0" smtClean="0">
              <a:ln>
                <a:noFill/>
              </a:ln>
              <a:solidFill>
                <a:schemeClr val="tx1"/>
              </a:solidFill>
              <a:effectLst/>
              <a:latin typeface="Arial"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248488"/>
            <a:ext cx="5486400" cy="5480913"/>
          </a:xfrm>
          <a:prstGeom prst="rect">
            <a:avLst/>
          </a:prstGeom>
        </p:spPr>
      </p:pic>
      <p:sp>
        <p:nvSpPr>
          <p:cNvPr id="2050" name="Text Box 39"/>
          <p:cNvSpPr txBox="1">
            <a:spLocks noChangeArrowheads="1"/>
          </p:cNvSpPr>
          <p:nvPr/>
        </p:nvSpPr>
        <p:spPr bwMode="auto">
          <a:xfrm>
            <a:off x="8404699" y="0"/>
            <a:ext cx="27081805" cy="5174460"/>
          </a:xfrm>
          <a:prstGeom prst="rect">
            <a:avLst/>
          </a:prstGeom>
          <a:solidFill>
            <a:srgbClr val="44697D"/>
          </a:solidFill>
          <a:ln w="12700">
            <a:noFill/>
            <a:miter lim="800000"/>
            <a:headEnd/>
            <a:tailEnd/>
          </a:ln>
        </p:spPr>
        <p:txBody>
          <a:bodyPr lIns="100875" tIns="50438" rIns="100875" bIns="50438"/>
          <a:lstStyle/>
          <a:p>
            <a:pPr algn="ctr" defTabSz="5534194"/>
            <a:endParaRPr lang="en-US" sz="3900" b="1" i="1">
              <a:solidFill>
                <a:schemeClr val="bg1"/>
              </a:solidFill>
              <a:latin typeface="Calibri" pitchFamily="34" charset="0"/>
              <a:cs typeface="Calibri" pitchFamily="34" charset="0"/>
            </a:endParaRPr>
          </a:p>
        </p:txBody>
      </p:sp>
      <p:sp>
        <p:nvSpPr>
          <p:cNvPr id="2057" name="Text Box 76"/>
          <p:cNvSpPr txBox="1">
            <a:spLocks noChangeArrowheads="1"/>
          </p:cNvSpPr>
          <p:nvPr/>
        </p:nvSpPr>
        <p:spPr bwMode="auto">
          <a:xfrm>
            <a:off x="587828" y="14859000"/>
            <a:ext cx="20671971" cy="794358"/>
          </a:xfrm>
          <a:prstGeom prst="rect">
            <a:avLst/>
          </a:prstGeom>
          <a:solidFill>
            <a:srgbClr val="AE6042"/>
          </a:solidFill>
          <a:ln w="12700">
            <a:noFill/>
            <a:miter lim="800000"/>
            <a:headEnd/>
            <a:tailEnd/>
          </a:ln>
        </p:spPr>
        <p:txBody>
          <a:bodyPr wrap="square" lIns="100875" tIns="50438" rIns="100875" bIns="50438"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r>
              <a:rPr lang="en-US" sz="4500" dirty="0" smtClean="0">
                <a:latin typeface="Arial" pitchFamily="34" charset="0"/>
                <a:cs typeface="Arial" pitchFamily="34" charset="0"/>
              </a:rPr>
              <a:t>TABLES &amp; CHARTS</a:t>
            </a:r>
            <a:endParaRPr lang="en-US" sz="4500" dirty="0">
              <a:latin typeface="Arial" pitchFamily="34" charset="0"/>
              <a:cs typeface="Arial" pitchFamily="34" charset="0"/>
            </a:endParaRPr>
          </a:p>
        </p:txBody>
      </p:sp>
      <p:sp>
        <p:nvSpPr>
          <p:cNvPr id="2058" name="TextBox 12"/>
          <p:cNvSpPr txBox="1">
            <a:spLocks noChangeArrowheads="1"/>
          </p:cNvSpPr>
          <p:nvPr/>
        </p:nvSpPr>
        <p:spPr bwMode="auto">
          <a:xfrm>
            <a:off x="8893166" y="3645981"/>
            <a:ext cx="26452286" cy="1332967"/>
          </a:xfrm>
          <a:prstGeom prst="rect">
            <a:avLst/>
          </a:prstGeom>
          <a:noFill/>
          <a:ln w="9525">
            <a:noFill/>
            <a:miter lim="800000"/>
            <a:headEnd/>
            <a:tailEnd/>
          </a:ln>
        </p:spPr>
        <p:txBody>
          <a:bodyPr wrap="square" lIns="100875" tIns="50438" rIns="100875" bIns="50438">
            <a:spAutoFit/>
          </a:bodyPr>
          <a:lstStyle/>
          <a:p>
            <a:pPr algn="ctr"/>
            <a:endParaRPr lang="en-US" sz="4000" i="1" dirty="0" smtClean="0">
              <a:solidFill>
                <a:schemeClr val="bg1"/>
              </a:solidFill>
              <a:latin typeface="+mj-lt"/>
              <a:cs typeface="Arial" pitchFamily="34" charset="0"/>
            </a:endParaRPr>
          </a:p>
          <a:p>
            <a:pPr algn="ctr"/>
            <a:r>
              <a:rPr lang="en-US" sz="4000" dirty="0" smtClean="0">
                <a:solidFill>
                  <a:schemeClr val="bg1"/>
                </a:solidFill>
                <a:latin typeface="+mj-lt"/>
              </a:rPr>
              <a:t>McWilliams </a:t>
            </a:r>
            <a:r>
              <a:rPr lang="en-US" sz="4000" dirty="0">
                <a:solidFill>
                  <a:schemeClr val="bg1"/>
                </a:solidFill>
                <a:latin typeface="+mj-lt"/>
              </a:rPr>
              <a:t>School of Biomedical Informatics at </a:t>
            </a:r>
            <a:r>
              <a:rPr lang="en-US" sz="4000" dirty="0" err="1">
                <a:solidFill>
                  <a:schemeClr val="bg1"/>
                </a:solidFill>
                <a:latin typeface="+mj-lt"/>
              </a:rPr>
              <a:t>UTHealth</a:t>
            </a:r>
            <a:r>
              <a:rPr lang="en-US" sz="4000" dirty="0">
                <a:solidFill>
                  <a:schemeClr val="bg1"/>
                </a:solidFill>
                <a:latin typeface="+mj-lt"/>
              </a:rPr>
              <a:t> Houston</a:t>
            </a:r>
            <a:endParaRPr lang="en-US" sz="4000" i="1" dirty="0">
              <a:solidFill>
                <a:schemeClr val="bg1"/>
              </a:solidFill>
              <a:latin typeface="+mj-lt"/>
              <a:cs typeface="Arial" pitchFamily="34" charset="0"/>
            </a:endParaRPr>
          </a:p>
        </p:txBody>
      </p:sp>
      <p:sp>
        <p:nvSpPr>
          <p:cNvPr id="2061" name="TextBox 18"/>
          <p:cNvSpPr txBox="1">
            <a:spLocks noChangeArrowheads="1"/>
          </p:cNvSpPr>
          <p:nvPr/>
        </p:nvSpPr>
        <p:spPr bwMode="auto">
          <a:xfrm>
            <a:off x="8686800" y="2033619"/>
            <a:ext cx="26517600" cy="2402213"/>
          </a:xfrm>
          <a:prstGeom prst="rect">
            <a:avLst/>
          </a:prstGeom>
          <a:noFill/>
          <a:ln w="9525">
            <a:noFill/>
            <a:miter lim="800000"/>
            <a:headEnd/>
            <a:tailEnd/>
          </a:ln>
        </p:spPr>
        <p:txBody>
          <a:bodyPr wrap="square" lIns="100875" tIns="50438" rIns="100875" bIns="50438">
            <a:spAutoFit/>
          </a:bodyPr>
          <a:lstStyle/>
          <a:p>
            <a:pPr algn="ctr"/>
            <a:r>
              <a:rPr lang="en-US" sz="5000" dirty="0" smtClean="0">
                <a:solidFill>
                  <a:schemeClr val="bg1"/>
                </a:solidFill>
                <a:latin typeface="Arial" pitchFamily="34" charset="0"/>
                <a:cs typeface="Arial" pitchFamily="34" charset="0"/>
              </a:rPr>
              <a:t>Group Name</a:t>
            </a:r>
          </a:p>
          <a:p>
            <a:pPr algn="ctr"/>
            <a:r>
              <a:rPr lang="en-US" sz="5000" dirty="0" smtClean="0">
                <a:solidFill>
                  <a:schemeClr val="bg1"/>
                </a:solidFill>
                <a:latin typeface="Arial" pitchFamily="34" charset="0"/>
                <a:cs typeface="Arial" pitchFamily="34" charset="0"/>
              </a:rPr>
              <a:t>Members of your group</a:t>
            </a:r>
            <a:endParaRPr lang="en-US" sz="5000" dirty="0">
              <a:solidFill>
                <a:schemeClr val="bg1"/>
              </a:solidFill>
              <a:latin typeface="Arial" pitchFamily="34" charset="0"/>
              <a:cs typeface="Arial" pitchFamily="34" charset="0"/>
            </a:endParaRPr>
          </a:p>
        </p:txBody>
      </p:sp>
      <p:sp>
        <p:nvSpPr>
          <p:cNvPr id="2062" name="TextBox 19"/>
          <p:cNvSpPr txBox="1">
            <a:spLocks noChangeArrowheads="1"/>
          </p:cNvSpPr>
          <p:nvPr/>
        </p:nvSpPr>
        <p:spPr bwMode="auto">
          <a:xfrm>
            <a:off x="8719459" y="438150"/>
            <a:ext cx="26452286" cy="1160822"/>
          </a:xfrm>
          <a:prstGeom prst="rect">
            <a:avLst/>
          </a:prstGeom>
          <a:noFill/>
          <a:ln w="9525">
            <a:noFill/>
            <a:miter lim="800000"/>
            <a:headEnd/>
            <a:tailEnd/>
          </a:ln>
        </p:spPr>
        <p:txBody>
          <a:bodyPr wrap="square" lIns="100875" tIns="50438" rIns="100875" bIns="50438">
            <a:spAutoFit/>
          </a:bodyPr>
          <a:lstStyle/>
          <a:p>
            <a:pPr algn="ctr"/>
            <a:r>
              <a:rPr lang="en-US" dirty="0">
                <a:solidFill>
                  <a:schemeClr val="bg1"/>
                </a:solidFill>
                <a:latin typeface="Arial" pitchFamily="34" charset="0"/>
                <a:cs typeface="Arial" pitchFamily="34" charset="0"/>
              </a:rPr>
              <a:t>Title of Your Poster Goes Here</a:t>
            </a:r>
          </a:p>
        </p:txBody>
      </p:sp>
      <p:graphicFrame>
        <p:nvGraphicFramePr>
          <p:cNvPr id="24" name="Table 23"/>
          <p:cNvGraphicFramePr>
            <a:graphicFrameLocks noGrp="1"/>
          </p:cNvGraphicFramePr>
          <p:nvPr>
            <p:extLst>
              <p:ext uri="{D42A27DB-BD31-4B8C-83A1-F6EECF244321}">
                <p14:modId xmlns:p14="http://schemas.microsoft.com/office/powerpoint/2010/main" val="3673743416"/>
              </p:ext>
            </p:extLst>
          </p:nvPr>
        </p:nvGraphicFramePr>
        <p:xfrm>
          <a:off x="783773" y="16352522"/>
          <a:ext cx="20234364" cy="6736077"/>
        </p:xfrm>
        <a:graphic>
          <a:graphicData uri="http://schemas.openxmlformats.org/drawingml/2006/table">
            <a:tbl>
              <a:tblPr firstRow="1" bandRow="1">
                <a:tableStyleId>{00A15C55-8517-42AA-B614-E9B94910E393}</a:tableStyleId>
              </a:tblPr>
              <a:tblGrid>
                <a:gridCol w="6744788">
                  <a:extLst>
                    <a:ext uri="{9D8B030D-6E8A-4147-A177-3AD203B41FA5}">
                      <a16:colId xmlns:a16="http://schemas.microsoft.com/office/drawing/2014/main" val="20000"/>
                    </a:ext>
                  </a:extLst>
                </a:gridCol>
                <a:gridCol w="6744788">
                  <a:extLst>
                    <a:ext uri="{9D8B030D-6E8A-4147-A177-3AD203B41FA5}">
                      <a16:colId xmlns:a16="http://schemas.microsoft.com/office/drawing/2014/main" val="20001"/>
                    </a:ext>
                  </a:extLst>
                </a:gridCol>
                <a:gridCol w="6744788">
                  <a:extLst>
                    <a:ext uri="{9D8B030D-6E8A-4147-A177-3AD203B41FA5}">
                      <a16:colId xmlns:a16="http://schemas.microsoft.com/office/drawing/2014/main" val="20002"/>
                    </a:ext>
                  </a:extLst>
                </a:gridCol>
              </a:tblGrid>
              <a:tr h="748453">
                <a:tc gridSpan="3">
                  <a:txBody>
                    <a:bodyPr/>
                    <a:lstStyle/>
                    <a:p>
                      <a:r>
                        <a:rPr lang="en-US" sz="3900" b="0" dirty="0" smtClean="0"/>
                        <a:t>Table 1: Table Header</a:t>
                      </a:r>
                      <a:endParaRPr lang="en-US" sz="3900" b="0" dirty="0"/>
                    </a:p>
                  </a:txBody>
                  <a:tcPr marL="121920" marR="121920" marT="68580" marB="6858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D4F53"/>
                    </a:solidFill>
                  </a:tcPr>
                </a:tc>
                <a:tc hMerge="1">
                  <a:txBody>
                    <a:bodyPr/>
                    <a:lstStyle/>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48453">
                <a:tc>
                  <a:txBody>
                    <a:bodyPr/>
                    <a:lstStyle/>
                    <a:p>
                      <a:r>
                        <a:rPr lang="en-US" sz="3900" dirty="0" smtClean="0">
                          <a:solidFill>
                            <a:schemeClr val="bg1"/>
                          </a:solidFill>
                        </a:rPr>
                        <a:t>Column 1</a:t>
                      </a:r>
                      <a:endParaRPr lang="en-US" sz="3900" dirty="0">
                        <a:solidFill>
                          <a:schemeClr val="bg1"/>
                        </a:solidFill>
                      </a:endParaRPr>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D4F53"/>
                    </a:solidFill>
                  </a:tcPr>
                </a:tc>
                <a:tc>
                  <a:txBody>
                    <a:bodyPr/>
                    <a:lstStyle/>
                    <a:p>
                      <a:r>
                        <a:rPr lang="en-US" sz="3900" dirty="0" smtClean="0">
                          <a:solidFill>
                            <a:schemeClr val="bg1"/>
                          </a:solidFill>
                        </a:rPr>
                        <a:t>Colum</a:t>
                      </a:r>
                      <a:r>
                        <a:rPr lang="en-US" sz="3900" baseline="0" dirty="0" smtClean="0">
                          <a:solidFill>
                            <a:schemeClr val="bg1"/>
                          </a:solidFill>
                        </a:rPr>
                        <a:t>n 2</a:t>
                      </a:r>
                      <a:endParaRPr lang="en-US" sz="3900" dirty="0">
                        <a:solidFill>
                          <a:schemeClr val="bg1"/>
                        </a:solidFill>
                      </a:endParaRPr>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D4F53"/>
                    </a:solidFill>
                  </a:tcPr>
                </a:tc>
                <a:tc>
                  <a:txBody>
                    <a:bodyPr/>
                    <a:lstStyle/>
                    <a:p>
                      <a:r>
                        <a:rPr lang="en-US" sz="3900" dirty="0" smtClean="0">
                          <a:solidFill>
                            <a:schemeClr val="bg1"/>
                          </a:solidFill>
                        </a:rPr>
                        <a:t>Column</a:t>
                      </a:r>
                      <a:r>
                        <a:rPr lang="en-US" sz="3900" baseline="0" dirty="0" smtClean="0">
                          <a:solidFill>
                            <a:schemeClr val="bg1"/>
                          </a:solidFill>
                        </a:rPr>
                        <a:t> 3</a:t>
                      </a:r>
                      <a:endParaRPr lang="en-US" sz="3900" dirty="0">
                        <a:solidFill>
                          <a:schemeClr val="bg1"/>
                        </a:solidFill>
                      </a:endParaRPr>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D4F53"/>
                    </a:solidFill>
                  </a:tcPr>
                </a:tc>
                <a:extLst>
                  <a:ext uri="{0D108BD9-81ED-4DB2-BD59-A6C34878D82A}">
                    <a16:rowId xmlns:a16="http://schemas.microsoft.com/office/drawing/2014/main" val="10001"/>
                  </a:ext>
                </a:extLst>
              </a:tr>
              <a:tr h="748453">
                <a:tc>
                  <a:txBody>
                    <a:bodyPr/>
                    <a:lstStyle/>
                    <a:p>
                      <a:r>
                        <a:rPr lang="en-US" sz="3900" dirty="0" smtClean="0"/>
                        <a:t>Data</a:t>
                      </a:r>
                      <a:r>
                        <a:rPr lang="en-US" sz="3900" baseline="0" dirty="0" smtClean="0"/>
                        <a:t> 1-1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a:t>
                      </a:r>
                      <a:r>
                        <a:rPr lang="en-US" sz="3900" baseline="0" dirty="0" smtClean="0"/>
                        <a:t> 1-2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a:t>
                      </a:r>
                      <a:r>
                        <a:rPr lang="en-US" sz="3900" baseline="0" dirty="0" smtClean="0"/>
                        <a:t> 1-3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48453">
                <a:tc>
                  <a:txBody>
                    <a:bodyPr/>
                    <a:lstStyle/>
                    <a:p>
                      <a:r>
                        <a:rPr lang="en-US" sz="3900" dirty="0" smtClean="0"/>
                        <a:t>Data 2-1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2-2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a:t>
                      </a:r>
                      <a:r>
                        <a:rPr lang="en-US" sz="3900" baseline="0" dirty="0" smtClean="0"/>
                        <a:t> 2-3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748453">
                <a:tc>
                  <a:txBody>
                    <a:bodyPr/>
                    <a:lstStyle/>
                    <a:p>
                      <a:r>
                        <a:rPr lang="en-US" sz="3900" dirty="0" smtClean="0"/>
                        <a:t>Data 3-1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3-2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3-3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748453">
                <a:tc>
                  <a:txBody>
                    <a:bodyPr/>
                    <a:lstStyle/>
                    <a:p>
                      <a:r>
                        <a:rPr lang="en-US" sz="3900" dirty="0" smtClean="0"/>
                        <a:t>Data 4-1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4-2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4-3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748453">
                <a:tc>
                  <a:txBody>
                    <a:bodyPr/>
                    <a:lstStyle/>
                    <a:p>
                      <a:r>
                        <a:rPr lang="en-US" sz="3900" dirty="0" smtClean="0"/>
                        <a:t>Data 5-1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5-2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5-3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748453">
                <a:tc>
                  <a:txBody>
                    <a:bodyPr/>
                    <a:lstStyle/>
                    <a:p>
                      <a:r>
                        <a:rPr lang="en-US" sz="3900" dirty="0" smtClean="0"/>
                        <a:t>Data 6-1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6-2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6-3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748453">
                <a:tc>
                  <a:txBody>
                    <a:bodyPr/>
                    <a:lstStyle/>
                    <a:p>
                      <a:r>
                        <a:rPr lang="en-US" sz="3900" dirty="0" smtClean="0"/>
                        <a:t>Data 7-1</a:t>
                      </a:r>
                      <a:endParaRPr lang="en-US" sz="3900" dirty="0"/>
                    </a:p>
                  </a:txBody>
                  <a:tcPr marL="121920" marR="121920" marT="68580" marB="6858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7-2</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900" dirty="0" smtClean="0"/>
                        <a:t>Data 7-3</a:t>
                      </a:r>
                      <a:endParaRPr lang="en-US" sz="3900" dirty="0"/>
                    </a:p>
                  </a:txBody>
                  <a:tcPr marL="121920" marR="121920" marT="68580" marB="68580">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bl>
          </a:graphicData>
        </a:graphic>
      </p:graphicFrame>
      <p:graphicFrame>
        <p:nvGraphicFramePr>
          <p:cNvPr id="31" name="Chart 30"/>
          <p:cNvGraphicFramePr/>
          <p:nvPr>
            <p:extLst>
              <p:ext uri="{D42A27DB-BD31-4B8C-83A1-F6EECF244321}">
                <p14:modId xmlns:p14="http://schemas.microsoft.com/office/powerpoint/2010/main" val="2565957444"/>
              </p:ext>
            </p:extLst>
          </p:nvPr>
        </p:nvGraphicFramePr>
        <p:xfrm>
          <a:off x="783773" y="23202797"/>
          <a:ext cx="20234364" cy="7924752"/>
        </p:xfrm>
        <a:graphic>
          <a:graphicData uri="http://schemas.openxmlformats.org/drawingml/2006/chart">
            <c:chart xmlns:c="http://schemas.openxmlformats.org/drawingml/2006/chart" xmlns:r="http://schemas.openxmlformats.org/officeDocument/2006/relationships" r:id="rId4"/>
          </a:graphicData>
        </a:graphic>
      </p:graphicFrame>
      <p:sp>
        <p:nvSpPr>
          <p:cNvPr id="32" name="Text Box 90"/>
          <p:cNvSpPr txBox="1">
            <a:spLocks noChangeArrowheads="1"/>
          </p:cNvSpPr>
          <p:nvPr/>
        </p:nvSpPr>
        <p:spPr bwMode="auto">
          <a:xfrm>
            <a:off x="1045029" y="31106869"/>
            <a:ext cx="9144000" cy="1060094"/>
          </a:xfrm>
          <a:prstGeom prst="rect">
            <a:avLst/>
          </a:prstGeom>
          <a:noFill/>
          <a:ln w="9525">
            <a:noFill/>
            <a:miter lim="800000"/>
            <a:headEnd/>
            <a:tailEnd/>
          </a:ln>
        </p:spPr>
        <p:txBody>
          <a:bodyPr wrap="square" lIns="0" tIns="50438" rIns="0" bIns="50438">
            <a:spAutoFit/>
          </a:bodyPr>
          <a:lstStyle/>
          <a:p>
            <a:pPr defTabSz="3458871">
              <a:spcBef>
                <a:spcPct val="50000"/>
              </a:spcBef>
            </a:pPr>
            <a:r>
              <a:rPr lang="en-US" sz="3100" dirty="0">
                <a:latin typeface="Arial" pitchFamily="34" charset="0"/>
                <a:cs typeface="Arial" pitchFamily="34" charset="0"/>
              </a:rPr>
              <a:t>Table / Chart formatting is only an example. Always use whatever formatting best organizes your data.</a:t>
            </a:r>
          </a:p>
        </p:txBody>
      </p:sp>
      <p:sp>
        <p:nvSpPr>
          <p:cNvPr id="33" name="Text Box 45"/>
          <p:cNvSpPr txBox="1">
            <a:spLocks noChangeArrowheads="1"/>
          </p:cNvSpPr>
          <p:nvPr/>
        </p:nvSpPr>
        <p:spPr bwMode="auto">
          <a:xfrm>
            <a:off x="22311360" y="6002556"/>
            <a:ext cx="20775168" cy="808277"/>
          </a:xfrm>
          <a:prstGeom prst="rect">
            <a:avLst/>
          </a:prstGeom>
          <a:solidFill>
            <a:srgbClr val="AE6042"/>
          </a:solidFill>
          <a:ln w="12700">
            <a:noFill/>
            <a:miter lim="800000"/>
            <a:headEnd/>
            <a:tailEnd/>
          </a:ln>
        </p:spPr>
        <p:txBody>
          <a:bodyPr lIns="100875" tIns="50438" rIns="100875" bIns="50438"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r>
              <a:rPr lang="en-US" sz="4500" dirty="0" smtClean="0">
                <a:latin typeface="Arial" pitchFamily="34" charset="0"/>
                <a:cs typeface="Arial" pitchFamily="34" charset="0"/>
              </a:rPr>
              <a:t>TWO COLUMN HEADER</a:t>
            </a:r>
            <a:endParaRPr lang="en-US" sz="4500" dirty="0">
              <a:latin typeface="Arial" pitchFamily="34" charset="0"/>
              <a:cs typeface="Arial" pitchFamily="34" charset="0"/>
            </a:endParaRPr>
          </a:p>
        </p:txBody>
      </p:sp>
      <p:sp>
        <p:nvSpPr>
          <p:cNvPr id="34" name="Text Box 90"/>
          <p:cNvSpPr txBox="1">
            <a:spLocks noChangeArrowheads="1"/>
          </p:cNvSpPr>
          <p:nvPr/>
        </p:nvSpPr>
        <p:spPr bwMode="auto">
          <a:xfrm>
            <a:off x="22530816" y="7039806"/>
            <a:ext cx="20336256" cy="1160822"/>
          </a:xfrm>
          <a:prstGeom prst="rect">
            <a:avLst/>
          </a:prstGeom>
          <a:noFill/>
          <a:ln w="9525">
            <a:noFill/>
            <a:miter lim="800000"/>
            <a:headEnd/>
            <a:tailEnd/>
          </a:ln>
        </p:spPr>
        <p:txBody>
          <a:bodyPr wrap="square" lIns="0" tIns="50438" rIns="0" bIns="50438">
            <a:spAutoFit/>
          </a:bodyPr>
          <a:lstStyle/>
          <a:p>
            <a:pPr defTabSz="3458871">
              <a:spcBef>
                <a:spcPct val="50000"/>
              </a:spcBef>
            </a:pPr>
            <a:r>
              <a:rPr lang="en-US" sz="3400" dirty="0">
                <a:latin typeface="Arial" pitchFamily="34" charset="0"/>
                <a:cs typeface="Arial" pitchFamily="34" charset="0"/>
              </a:rPr>
              <a:t>You are encouraged to copy and paste this section header and text box as many times as needed, resizing to fit your columns and content. </a:t>
            </a:r>
          </a:p>
        </p:txBody>
      </p:sp>
      <p:sp>
        <p:nvSpPr>
          <p:cNvPr id="2051" name="Text Box 41"/>
          <p:cNvSpPr txBox="1">
            <a:spLocks noChangeArrowheads="1"/>
          </p:cNvSpPr>
          <p:nvPr/>
        </p:nvSpPr>
        <p:spPr bwMode="auto">
          <a:xfrm>
            <a:off x="587829" y="6002556"/>
            <a:ext cx="9802368" cy="808277"/>
          </a:xfrm>
          <a:prstGeom prst="rect">
            <a:avLst/>
          </a:prstGeom>
          <a:solidFill>
            <a:srgbClr val="AE6042"/>
          </a:solidFill>
          <a:ln w="12700">
            <a:noFill/>
            <a:miter lim="800000"/>
            <a:headEnd/>
            <a:tailEnd/>
          </a:ln>
        </p:spPr>
        <p:txBody>
          <a:bodyPr lIns="100875" tIns="50438" rIns="100875" bIns="50438" anchor="ctr">
            <a:spAutoFit/>
          </a:bodyPr>
          <a:lstStyle/>
          <a:p>
            <a:pPr algn="ctr" defTabSz="5534194">
              <a:spcBef>
                <a:spcPct val="50000"/>
              </a:spcBef>
            </a:pPr>
            <a:r>
              <a:rPr lang="en-US" sz="4500" dirty="0" smtClean="0">
                <a:solidFill>
                  <a:schemeClr val="bg1"/>
                </a:solidFill>
                <a:latin typeface="Arial" pitchFamily="34" charset="0"/>
                <a:cs typeface="Arial" pitchFamily="34" charset="0"/>
              </a:rPr>
              <a:t>INTRODUCTION</a:t>
            </a:r>
            <a:endParaRPr lang="en-US" sz="4500" dirty="0">
              <a:solidFill>
                <a:schemeClr val="bg1"/>
              </a:solidFill>
              <a:latin typeface="Arial" pitchFamily="34" charset="0"/>
              <a:cs typeface="Arial" pitchFamily="34" charset="0"/>
            </a:endParaRPr>
          </a:p>
        </p:txBody>
      </p:sp>
      <p:sp>
        <p:nvSpPr>
          <p:cNvPr id="27" name="Text Box 45"/>
          <p:cNvSpPr txBox="1">
            <a:spLocks noChangeArrowheads="1"/>
          </p:cNvSpPr>
          <p:nvPr/>
        </p:nvSpPr>
        <p:spPr bwMode="auto">
          <a:xfrm>
            <a:off x="11411712" y="6002556"/>
            <a:ext cx="9802368" cy="808277"/>
          </a:xfrm>
          <a:prstGeom prst="rect">
            <a:avLst/>
          </a:prstGeom>
          <a:solidFill>
            <a:srgbClr val="AE6042"/>
          </a:solidFill>
          <a:ln w="12700">
            <a:noFill/>
            <a:miter lim="800000"/>
            <a:headEnd/>
            <a:tailEnd/>
          </a:ln>
        </p:spPr>
        <p:txBody>
          <a:bodyPr wrap="square" lIns="100875" tIns="50438" rIns="100875" bIns="50438"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r>
              <a:rPr lang="en-US" sz="4500" dirty="0" smtClean="0">
                <a:latin typeface="Arial" pitchFamily="34" charset="0"/>
                <a:cs typeface="Arial" pitchFamily="34" charset="0"/>
              </a:rPr>
              <a:t>ONE COLUMN HEADER</a:t>
            </a:r>
            <a:endParaRPr lang="en-US" sz="4500" dirty="0">
              <a:latin typeface="Arial" pitchFamily="34" charset="0"/>
              <a:cs typeface="Arial" pitchFamily="34" charset="0"/>
            </a:endParaRPr>
          </a:p>
        </p:txBody>
      </p:sp>
      <p:sp>
        <p:nvSpPr>
          <p:cNvPr id="35" name="Text Box 90"/>
          <p:cNvSpPr txBox="1">
            <a:spLocks noChangeArrowheads="1"/>
          </p:cNvSpPr>
          <p:nvPr/>
        </p:nvSpPr>
        <p:spPr bwMode="auto">
          <a:xfrm>
            <a:off x="11558016" y="7039803"/>
            <a:ext cx="9509760" cy="1689637"/>
          </a:xfrm>
          <a:prstGeom prst="rect">
            <a:avLst/>
          </a:prstGeom>
          <a:noFill/>
          <a:ln w="9525">
            <a:noFill/>
            <a:miter lim="800000"/>
            <a:headEnd/>
            <a:tailEnd/>
          </a:ln>
        </p:spPr>
        <p:txBody>
          <a:bodyPr wrap="square" lIns="0" tIns="50438" rIns="0" bIns="50438">
            <a:spAutoFit/>
          </a:bodyPr>
          <a:lstStyle/>
          <a:p>
            <a:pPr defTabSz="3458871">
              <a:spcBef>
                <a:spcPct val="50000"/>
              </a:spcBef>
            </a:pPr>
            <a:r>
              <a:rPr lang="en-US" sz="3400" dirty="0">
                <a:latin typeface="Arial" pitchFamily="34" charset="0"/>
                <a:cs typeface="Arial" pitchFamily="34" charset="0"/>
              </a:rPr>
              <a:t>You are encouraged to copy and paste this section header and text box as many times as needed, resizing to fit your columns and content.</a:t>
            </a:r>
          </a:p>
        </p:txBody>
      </p:sp>
      <p:sp>
        <p:nvSpPr>
          <p:cNvPr id="19" name="Text Box 45"/>
          <p:cNvSpPr txBox="1">
            <a:spLocks noChangeArrowheads="1"/>
          </p:cNvSpPr>
          <p:nvPr/>
        </p:nvSpPr>
        <p:spPr bwMode="auto">
          <a:xfrm>
            <a:off x="33284160" y="14859000"/>
            <a:ext cx="9802368" cy="808277"/>
          </a:xfrm>
          <a:prstGeom prst="rect">
            <a:avLst/>
          </a:prstGeom>
          <a:solidFill>
            <a:srgbClr val="AE6042"/>
          </a:solidFill>
          <a:ln w="12700">
            <a:noFill/>
            <a:miter lim="800000"/>
            <a:headEnd/>
            <a:tailEnd/>
          </a:ln>
        </p:spPr>
        <p:txBody>
          <a:bodyPr wrap="square" lIns="100875" tIns="50438" rIns="100875" bIns="50438"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r>
              <a:rPr lang="en-US" sz="4500" dirty="0" smtClean="0">
                <a:latin typeface="Arial" pitchFamily="34" charset="0"/>
                <a:cs typeface="Arial" pitchFamily="34" charset="0"/>
              </a:rPr>
              <a:t>SUMMARY OF CONCLUSIONS</a:t>
            </a:r>
            <a:endParaRPr lang="en-US" sz="4500" dirty="0">
              <a:latin typeface="Arial" pitchFamily="34" charset="0"/>
              <a:cs typeface="Arial" pitchFamily="34" charset="0"/>
            </a:endParaRPr>
          </a:p>
        </p:txBody>
      </p:sp>
      <p:sp>
        <p:nvSpPr>
          <p:cNvPr id="20" name="Text Box 45"/>
          <p:cNvSpPr txBox="1">
            <a:spLocks noChangeArrowheads="1"/>
          </p:cNvSpPr>
          <p:nvPr/>
        </p:nvSpPr>
        <p:spPr bwMode="auto">
          <a:xfrm>
            <a:off x="33357312" y="27820559"/>
            <a:ext cx="9802368" cy="808277"/>
          </a:xfrm>
          <a:prstGeom prst="rect">
            <a:avLst/>
          </a:prstGeom>
          <a:solidFill>
            <a:srgbClr val="AE6042"/>
          </a:solidFill>
          <a:ln w="12700">
            <a:noFill/>
            <a:miter lim="800000"/>
            <a:headEnd/>
            <a:tailEnd/>
          </a:ln>
        </p:spPr>
        <p:txBody>
          <a:bodyPr wrap="square" lIns="100875" tIns="50438" rIns="100875" bIns="50438"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r>
              <a:rPr lang="en-US" sz="4500" dirty="0" smtClean="0">
                <a:latin typeface="Arial" pitchFamily="34" charset="0"/>
                <a:cs typeface="Arial" pitchFamily="34" charset="0"/>
              </a:rPr>
              <a:t>ACKNOWLEDGEMENTS</a:t>
            </a:r>
            <a:endParaRPr lang="en-US" sz="4500" dirty="0">
              <a:latin typeface="Arial" pitchFamily="34" charset="0"/>
              <a:cs typeface="Arial" pitchFamily="34" charset="0"/>
            </a:endParaRPr>
          </a:p>
        </p:txBody>
      </p:sp>
      <p:sp>
        <p:nvSpPr>
          <p:cNvPr id="21" name="Text Box 90"/>
          <p:cNvSpPr txBox="1">
            <a:spLocks noChangeArrowheads="1"/>
          </p:cNvSpPr>
          <p:nvPr/>
        </p:nvSpPr>
        <p:spPr bwMode="auto">
          <a:xfrm>
            <a:off x="734133" y="7039803"/>
            <a:ext cx="9509760" cy="5072452"/>
          </a:xfrm>
          <a:prstGeom prst="rect">
            <a:avLst/>
          </a:prstGeom>
          <a:noFill/>
          <a:ln w="9525">
            <a:noFill/>
            <a:miter lim="800000"/>
            <a:headEnd/>
            <a:tailEnd/>
          </a:ln>
        </p:spPr>
        <p:txBody>
          <a:bodyPr wrap="square" lIns="0" tIns="50438" rIns="0" bIns="50438">
            <a:spAutoFit/>
          </a:bodyPr>
          <a:lstStyle/>
          <a:p>
            <a:pPr defTabSz="3458871">
              <a:spcBef>
                <a:spcPct val="50000"/>
              </a:spcBef>
            </a:pPr>
            <a:r>
              <a:rPr lang="en-US" sz="3400" dirty="0">
                <a:latin typeface="Arial" pitchFamily="34" charset="0"/>
                <a:cs typeface="Arial" pitchFamily="34" charset="0"/>
              </a:rPr>
              <a:t>This is a point font, suitable for medium-size presentations. Consider presentation when formatting. Presentations to be given on stage will require less information and larger fonts, whereas posters dis</a:t>
            </a:r>
          </a:p>
          <a:p>
            <a:pPr defTabSz="3458871">
              <a:spcBef>
                <a:spcPct val="50000"/>
              </a:spcBef>
            </a:pPr>
            <a:r>
              <a:rPr lang="en-US" sz="3400" dirty="0">
                <a:latin typeface="Arial" pitchFamily="34" charset="0"/>
                <a:cs typeface="Arial" pitchFamily="34" charset="0"/>
              </a:rPr>
              <a:t>played in an environment where the viewer will be able to stand directly in front of it can be more detailed and use smaller fonts to maximize content.</a:t>
            </a:r>
          </a:p>
        </p:txBody>
      </p:sp>
      <p:sp>
        <p:nvSpPr>
          <p:cNvPr id="30" name="Text Box 90"/>
          <p:cNvSpPr txBox="1">
            <a:spLocks noChangeArrowheads="1"/>
          </p:cNvSpPr>
          <p:nvPr/>
        </p:nvSpPr>
        <p:spPr bwMode="auto">
          <a:xfrm>
            <a:off x="33649920" y="15762301"/>
            <a:ext cx="9217152" cy="4333718"/>
          </a:xfrm>
          <a:prstGeom prst="rect">
            <a:avLst/>
          </a:prstGeom>
          <a:noFill/>
          <a:ln w="9525">
            <a:noFill/>
            <a:miter lim="800000"/>
            <a:headEnd/>
            <a:tailEnd/>
          </a:ln>
        </p:spPr>
        <p:txBody>
          <a:bodyPr wrap="square" lIns="0" tIns="50438" rIns="0" bIns="50438">
            <a:spAutoFit/>
          </a:bodyPr>
          <a:lstStyle/>
          <a:p>
            <a:pPr defTabSz="3458871">
              <a:spcBef>
                <a:spcPct val="50000"/>
              </a:spcBef>
            </a:pPr>
            <a:r>
              <a:rPr lang="en-US" sz="3400" dirty="0">
                <a:latin typeface="Arial" pitchFamily="34" charset="0"/>
                <a:cs typeface="Arial" pitchFamily="34" charset="0"/>
              </a:rPr>
              <a:t>This is font, suitable for medium-size presentations. Consider presentation when formatting. Presentations to be given on stage will require less information and larger fonts, whereas posters displayed in an environment where the viewer will be able to stand directly in front of it can be more detailed and use smaller fonts to maximize content.</a:t>
            </a:r>
          </a:p>
        </p:txBody>
      </p:sp>
      <p:sp>
        <p:nvSpPr>
          <p:cNvPr id="22" name="Text Box 90"/>
          <p:cNvSpPr txBox="1">
            <a:spLocks noChangeArrowheads="1"/>
          </p:cNvSpPr>
          <p:nvPr/>
        </p:nvSpPr>
        <p:spPr bwMode="auto">
          <a:xfrm>
            <a:off x="33649920" y="28803601"/>
            <a:ext cx="9509760" cy="493052"/>
          </a:xfrm>
          <a:prstGeom prst="rect">
            <a:avLst/>
          </a:prstGeom>
          <a:noFill/>
          <a:ln w="9525">
            <a:noFill/>
            <a:miter lim="800000"/>
            <a:headEnd/>
            <a:tailEnd/>
          </a:ln>
        </p:spPr>
        <p:txBody>
          <a:bodyPr wrap="square" lIns="0" tIns="38402" rIns="0" bIns="38402">
            <a:spAutoFit/>
          </a:bodyPr>
          <a:lstStyle/>
          <a:p>
            <a:pPr defTabSz="2633525">
              <a:spcBef>
                <a:spcPct val="50000"/>
              </a:spcBef>
            </a:pPr>
            <a:r>
              <a:rPr lang="en-US" sz="2700" dirty="0" smtClean="0">
                <a:latin typeface="Arial" pitchFamily="34" charset="0"/>
                <a:cs typeface="Arial" pitchFamily="34" charset="0"/>
              </a:rPr>
              <a:t>Support for your project.</a:t>
            </a:r>
            <a:endParaRPr lang="en-US" sz="2700" dirty="0">
              <a:latin typeface="Arial" pitchFamily="34" charset="0"/>
              <a:cs typeface="Arial" pitchFamily="34" charset="0"/>
            </a:endParaRPr>
          </a:p>
        </p:txBody>
      </p:sp>
      <p:sp>
        <p:nvSpPr>
          <p:cNvPr id="25" name="Text Box 90"/>
          <p:cNvSpPr txBox="1">
            <a:spLocks noChangeArrowheads="1"/>
          </p:cNvSpPr>
          <p:nvPr/>
        </p:nvSpPr>
        <p:spPr bwMode="auto">
          <a:xfrm>
            <a:off x="33649922" y="31048036"/>
            <a:ext cx="9308710" cy="1261548"/>
          </a:xfrm>
          <a:prstGeom prst="rect">
            <a:avLst/>
          </a:prstGeom>
          <a:noFill/>
          <a:ln w="9525">
            <a:noFill/>
            <a:miter lim="800000"/>
            <a:headEnd/>
            <a:tailEnd/>
          </a:ln>
        </p:spPr>
        <p:txBody>
          <a:bodyPr wrap="square" lIns="0" tIns="50438" rIns="0" bIns="50438">
            <a:spAutoFit/>
          </a:bodyPr>
          <a:lstStyle/>
          <a:p>
            <a:pPr defTabSz="3458871">
              <a:spcBef>
                <a:spcPts val="0"/>
              </a:spcBef>
            </a:pPr>
            <a:r>
              <a:rPr lang="en-US" sz="3700" b="1" i="1" dirty="0">
                <a:solidFill>
                  <a:srgbClr val="C15017"/>
                </a:solidFill>
                <a:latin typeface="Arial" pitchFamily="34" charset="0"/>
                <a:cs typeface="Arial" pitchFamily="34" charset="0"/>
              </a:rPr>
              <a:t>Please contact the first author via email:</a:t>
            </a:r>
          </a:p>
          <a:p>
            <a:pPr defTabSz="3458871">
              <a:spcBef>
                <a:spcPts val="0"/>
              </a:spcBef>
            </a:pPr>
            <a:r>
              <a:rPr lang="en-US" sz="3700" b="1" i="1" dirty="0">
                <a:solidFill>
                  <a:srgbClr val="C15017"/>
                </a:solidFill>
                <a:latin typeface="Arial" pitchFamily="34" charset="0"/>
                <a:cs typeface="Arial" pitchFamily="34" charset="0"/>
              </a:rPr>
              <a:t>_____________@uth.tmc.edu</a:t>
            </a:r>
          </a:p>
        </p:txBody>
      </p:sp>
      <p:sp>
        <p:nvSpPr>
          <p:cNvPr id="28" name="Text Box 45"/>
          <p:cNvSpPr txBox="1">
            <a:spLocks noChangeArrowheads="1"/>
          </p:cNvSpPr>
          <p:nvPr/>
        </p:nvSpPr>
        <p:spPr bwMode="auto">
          <a:xfrm>
            <a:off x="22311360" y="14859000"/>
            <a:ext cx="9802368" cy="808277"/>
          </a:xfrm>
          <a:prstGeom prst="rect">
            <a:avLst/>
          </a:prstGeom>
          <a:solidFill>
            <a:srgbClr val="AE6042"/>
          </a:solidFill>
          <a:ln w="12700">
            <a:noFill/>
            <a:miter lim="800000"/>
            <a:headEnd/>
            <a:tailEnd/>
          </a:ln>
        </p:spPr>
        <p:txBody>
          <a:bodyPr wrap="square" lIns="100875" tIns="50438" rIns="100875" bIns="50438" anchor="ctr">
            <a:spAutoFit/>
          </a:bodyPr>
          <a:lstStyle>
            <a:defPPr>
              <a:defRPr lang="en-US"/>
            </a:defPPr>
            <a:lvl1pPr algn="ctr" defTabSz="5016500">
              <a:spcBef>
                <a:spcPct val="50000"/>
              </a:spcBef>
              <a:defRPr sz="3600">
                <a:solidFill>
                  <a:schemeClr val="bg1"/>
                </a:solidFill>
                <a:latin typeface="Calibri" pitchFamily="34" charset="0"/>
                <a:cs typeface="Calibri" pitchFamily="34" charset="0"/>
              </a:defRPr>
            </a:lvl1pPr>
          </a:lstStyle>
          <a:p>
            <a:r>
              <a:rPr lang="en-US" sz="4500" dirty="0" smtClean="0">
                <a:latin typeface="Arial" pitchFamily="34" charset="0"/>
                <a:cs typeface="Arial" pitchFamily="34" charset="0"/>
              </a:rPr>
              <a:t>SUMMARY OF CONCLUSIONS</a:t>
            </a:r>
            <a:endParaRPr lang="en-US" sz="4500" dirty="0">
              <a:latin typeface="Arial" pitchFamily="34" charset="0"/>
              <a:cs typeface="Arial" pitchFamily="34" charset="0"/>
            </a:endParaRPr>
          </a:p>
        </p:txBody>
      </p:sp>
      <p:sp>
        <p:nvSpPr>
          <p:cNvPr id="29" name="Text Box 90"/>
          <p:cNvSpPr txBox="1">
            <a:spLocks noChangeArrowheads="1"/>
          </p:cNvSpPr>
          <p:nvPr/>
        </p:nvSpPr>
        <p:spPr bwMode="auto">
          <a:xfrm>
            <a:off x="22631400" y="15801272"/>
            <a:ext cx="9144000" cy="4333718"/>
          </a:xfrm>
          <a:prstGeom prst="rect">
            <a:avLst/>
          </a:prstGeom>
          <a:noFill/>
          <a:ln w="9525">
            <a:noFill/>
            <a:miter lim="800000"/>
            <a:headEnd/>
            <a:tailEnd/>
          </a:ln>
        </p:spPr>
        <p:txBody>
          <a:bodyPr wrap="square" lIns="0" tIns="50438" rIns="0" bIns="50438">
            <a:spAutoFit/>
          </a:bodyPr>
          <a:lstStyle/>
          <a:p>
            <a:pPr defTabSz="3458871">
              <a:spcBef>
                <a:spcPct val="50000"/>
              </a:spcBef>
            </a:pPr>
            <a:r>
              <a:rPr lang="en-US" sz="3400" dirty="0">
                <a:latin typeface="Arial" pitchFamily="34" charset="0"/>
                <a:cs typeface="Arial" pitchFamily="34" charset="0"/>
              </a:rPr>
              <a:t>This is font, suitable for medium-size presentations. Consider presentation when formatting. Presentations to be given on stage will require less information and larger fonts, whereas posters displayed in an environment where the viewer will be able to stand directly in front of it can be more detailed and use smaller fonts to maximize content.</a:t>
            </a:r>
          </a:p>
        </p:txBody>
      </p:sp>
      <p:cxnSp>
        <p:nvCxnSpPr>
          <p:cNvPr id="5" name="Straight Connector 4"/>
          <p:cNvCxnSpPr/>
          <p:nvPr/>
        </p:nvCxnSpPr>
        <p:spPr bwMode="auto">
          <a:xfrm>
            <a:off x="9144000" y="1828800"/>
            <a:ext cx="25603200" cy="0"/>
          </a:xfrm>
          <a:prstGeom prst="line">
            <a:avLst/>
          </a:prstGeom>
          <a:ln>
            <a:headEnd type="none" w="med" len="med"/>
            <a:tailEnd type="none" w="med" len="med"/>
          </a:ln>
        </p:spPr>
        <p:style>
          <a:lnRef idx="1">
            <a:schemeClr val="accent3"/>
          </a:lnRef>
          <a:fillRef idx="0">
            <a:schemeClr val="accent3"/>
          </a:fillRef>
          <a:effectRef idx="0">
            <a:schemeClr val="accent3"/>
          </a:effectRef>
          <a:fontRef idx="minor">
            <a:schemeClr val="tx1"/>
          </a:fontRef>
        </p:style>
      </p:cxn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6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1815</TotalTime>
  <Words>363</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Company>Texas Woman's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UTHealth SON</dc:creator>
  <cp:lastModifiedBy>Smith, Mistie D</cp:lastModifiedBy>
  <cp:revision>96</cp:revision>
  <dcterms:created xsi:type="dcterms:W3CDTF">2002-12-20T21:18:36Z</dcterms:created>
  <dcterms:modified xsi:type="dcterms:W3CDTF">2023-04-25T19:29:45Z</dcterms:modified>
</cp:coreProperties>
</file>