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 id="2147483650" r:id="rId2"/>
    <p:sldMasterId id="2147483651" r:id="rId3"/>
  </p:sldMasterIdLst>
  <p:notesMasterIdLst>
    <p:notesMasterId r:id="rId5"/>
  </p:notesMasterIdLst>
  <p:sldIdLst>
    <p:sldId id="256" r:id="rId4"/>
  </p:sldIdLst>
  <p:sldSz cx="25603200" cy="19202400"/>
  <p:notesSz cx="6858000" cy="9144000"/>
  <p:defaultTextStyle>
    <a:defPPr>
      <a:defRPr lang="en-US"/>
    </a:defPPr>
    <a:lvl1pPr algn="l" rtl="0" fontAlgn="base">
      <a:spcBef>
        <a:spcPct val="0"/>
      </a:spcBef>
      <a:spcAft>
        <a:spcPct val="0"/>
      </a:spcAft>
      <a:defRPr sz="1400" kern="1200">
        <a:solidFill>
          <a:schemeClr val="tx1"/>
        </a:solidFill>
        <a:latin typeface="Arial Narrow" charset="0"/>
        <a:ea typeface="+mn-ea"/>
        <a:cs typeface="+mn-cs"/>
      </a:defRPr>
    </a:lvl1pPr>
    <a:lvl2pPr marL="311125" algn="l" rtl="0" fontAlgn="base">
      <a:spcBef>
        <a:spcPct val="0"/>
      </a:spcBef>
      <a:spcAft>
        <a:spcPct val="0"/>
      </a:spcAft>
      <a:defRPr sz="1400" kern="1200">
        <a:solidFill>
          <a:schemeClr val="tx1"/>
        </a:solidFill>
        <a:latin typeface="Arial Narrow" charset="0"/>
        <a:ea typeface="+mn-ea"/>
        <a:cs typeface="+mn-cs"/>
      </a:defRPr>
    </a:lvl2pPr>
    <a:lvl3pPr marL="622249" algn="l" rtl="0" fontAlgn="base">
      <a:spcBef>
        <a:spcPct val="0"/>
      </a:spcBef>
      <a:spcAft>
        <a:spcPct val="0"/>
      </a:spcAft>
      <a:defRPr sz="1400" kern="1200">
        <a:solidFill>
          <a:schemeClr val="tx1"/>
        </a:solidFill>
        <a:latin typeface="Arial Narrow" charset="0"/>
        <a:ea typeface="+mn-ea"/>
        <a:cs typeface="+mn-cs"/>
      </a:defRPr>
    </a:lvl3pPr>
    <a:lvl4pPr marL="933374" algn="l" rtl="0" fontAlgn="base">
      <a:spcBef>
        <a:spcPct val="0"/>
      </a:spcBef>
      <a:spcAft>
        <a:spcPct val="0"/>
      </a:spcAft>
      <a:defRPr sz="1400" kern="1200">
        <a:solidFill>
          <a:schemeClr val="tx1"/>
        </a:solidFill>
        <a:latin typeface="Arial Narrow" charset="0"/>
        <a:ea typeface="+mn-ea"/>
        <a:cs typeface="+mn-cs"/>
      </a:defRPr>
    </a:lvl4pPr>
    <a:lvl5pPr marL="1244498" algn="l" rtl="0" fontAlgn="base">
      <a:spcBef>
        <a:spcPct val="0"/>
      </a:spcBef>
      <a:spcAft>
        <a:spcPct val="0"/>
      </a:spcAft>
      <a:defRPr sz="1400" kern="1200">
        <a:solidFill>
          <a:schemeClr val="tx1"/>
        </a:solidFill>
        <a:latin typeface="Arial Narrow" charset="0"/>
        <a:ea typeface="+mn-ea"/>
        <a:cs typeface="+mn-cs"/>
      </a:defRPr>
    </a:lvl5pPr>
    <a:lvl6pPr marL="1555623" algn="l" defTabSz="311125" rtl="0" eaLnBrk="1" latinLnBrk="0" hangingPunct="1">
      <a:defRPr sz="1400" kern="1200">
        <a:solidFill>
          <a:schemeClr val="tx1"/>
        </a:solidFill>
        <a:latin typeface="Arial Narrow" charset="0"/>
        <a:ea typeface="+mn-ea"/>
        <a:cs typeface="+mn-cs"/>
      </a:defRPr>
    </a:lvl6pPr>
    <a:lvl7pPr marL="1866748" algn="l" defTabSz="311125" rtl="0" eaLnBrk="1" latinLnBrk="0" hangingPunct="1">
      <a:defRPr sz="1400" kern="1200">
        <a:solidFill>
          <a:schemeClr val="tx1"/>
        </a:solidFill>
        <a:latin typeface="Arial Narrow" charset="0"/>
        <a:ea typeface="+mn-ea"/>
        <a:cs typeface="+mn-cs"/>
      </a:defRPr>
    </a:lvl7pPr>
    <a:lvl8pPr marL="2177872" algn="l" defTabSz="311125" rtl="0" eaLnBrk="1" latinLnBrk="0" hangingPunct="1">
      <a:defRPr sz="1400" kern="1200">
        <a:solidFill>
          <a:schemeClr val="tx1"/>
        </a:solidFill>
        <a:latin typeface="Arial Narrow" charset="0"/>
        <a:ea typeface="+mn-ea"/>
        <a:cs typeface="+mn-cs"/>
      </a:defRPr>
    </a:lvl8pPr>
    <a:lvl9pPr marL="2488997" algn="l" defTabSz="311125" rtl="0" eaLnBrk="1" latinLnBrk="0" hangingPunct="1">
      <a:defRPr sz="1400" kern="1200">
        <a:solidFill>
          <a:schemeClr val="tx1"/>
        </a:solidFill>
        <a:latin typeface="Arial Narrow"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66FF"/>
    <a:srgbClr val="FF9900"/>
    <a:srgbClr val="CC0000"/>
    <a:srgbClr val="993300"/>
    <a:srgbClr val="009900"/>
    <a:srgbClr val="FF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94660"/>
  </p:normalViewPr>
  <p:slideViewPr>
    <p:cSldViewPr snapToGrid="0" snapToObjects="1">
      <p:cViewPr>
        <p:scale>
          <a:sx n="46" d="100"/>
          <a:sy n="46" d="100"/>
        </p:scale>
        <p:origin x="-1914" y="-72"/>
      </p:cViewPr>
      <p:guideLst>
        <p:guide orient="horz" pos="2072"/>
        <p:guide orient="horz" pos="11833"/>
        <p:guide pos="171"/>
        <p:guide pos="3192"/>
        <p:guide pos="3363"/>
        <p:guide pos="6383"/>
        <p:guide pos="6554"/>
        <p:guide pos="9574"/>
        <p:guide pos="9747"/>
        <p:guide pos="12765"/>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AF3CA1-2379-DA4A-A075-902A2C1C0279}" type="doc">
      <dgm:prSet loTypeId="urn:microsoft.com/office/officeart/2005/8/layout/equation2" loCatId="" qsTypeId="urn:microsoft.com/office/officeart/2005/8/quickstyle/3D3" qsCatId="3D" csTypeId="urn:microsoft.com/office/officeart/2005/8/colors/colorful2" csCatId="colorful" phldr="1"/>
      <dgm:spPr/>
      <dgm:t>
        <a:bodyPr/>
        <a:lstStyle/>
        <a:p>
          <a:endParaRPr lang="en-US"/>
        </a:p>
      </dgm:t>
    </dgm:pt>
    <dgm:pt modelId="{2B2B8478-1AF8-1C48-AFE3-8D32F7227D0E}">
      <dgm:prSet phldrT="[Text]"/>
      <dgm:spPr/>
      <dgm:t>
        <a:bodyPr/>
        <a:lstStyle/>
        <a:p>
          <a:r>
            <a:rPr lang="en-US" b="1" dirty="0" smtClean="0">
              <a:solidFill>
                <a:srgbClr val="F8F8F8"/>
              </a:solidFill>
            </a:rPr>
            <a:t>Idealized</a:t>
          </a:r>
          <a:r>
            <a:rPr lang="en-US" dirty="0" smtClean="0">
              <a:solidFill>
                <a:srgbClr val="F8F8F8"/>
              </a:solidFill>
            </a:rPr>
            <a:t>: The best practice</a:t>
          </a:r>
          <a:endParaRPr lang="en-US" dirty="0">
            <a:solidFill>
              <a:srgbClr val="F8F8F8"/>
            </a:solidFill>
          </a:endParaRPr>
        </a:p>
      </dgm:t>
    </dgm:pt>
    <dgm:pt modelId="{8CB0C896-4784-C94C-95E7-D43350CE83E8}" type="parTrans" cxnId="{F496371F-403A-8649-B92E-D021C7A12463}">
      <dgm:prSet/>
      <dgm:spPr/>
      <dgm:t>
        <a:bodyPr/>
        <a:lstStyle/>
        <a:p>
          <a:endParaRPr lang="en-US"/>
        </a:p>
      </dgm:t>
    </dgm:pt>
    <dgm:pt modelId="{CDC90EC3-B3DF-4A4A-A9DC-D482F3576182}" type="sibTrans" cxnId="{F496371F-403A-8649-B92E-D021C7A12463}">
      <dgm:prSet/>
      <dgm:spPr/>
      <dgm:t>
        <a:bodyPr/>
        <a:lstStyle/>
        <a:p>
          <a:endParaRPr lang="en-US" dirty="0" smtClean="0"/>
        </a:p>
      </dgm:t>
    </dgm:pt>
    <dgm:pt modelId="{B1CE24EC-0B85-6646-8776-A5A7483142A3}">
      <dgm:prSet phldrT="[Text]"/>
      <dgm:spPr/>
      <dgm:t>
        <a:bodyPr/>
        <a:lstStyle/>
        <a:p>
          <a:r>
            <a:rPr lang="en-US" b="1" dirty="0" smtClean="0">
              <a:solidFill>
                <a:schemeClr val="tx1"/>
              </a:solidFill>
            </a:rPr>
            <a:t>System</a:t>
          </a:r>
          <a:r>
            <a:rPr lang="en-US" dirty="0" smtClean="0">
              <a:solidFill>
                <a:schemeClr val="tx1"/>
              </a:solidFill>
            </a:rPr>
            <a:t>: </a:t>
          </a:r>
        </a:p>
        <a:p>
          <a:r>
            <a:rPr lang="en-US" dirty="0" smtClean="0">
              <a:solidFill>
                <a:schemeClr val="tx1"/>
              </a:solidFill>
            </a:rPr>
            <a:t>How the work is done in the (re)designed system</a:t>
          </a:r>
          <a:endParaRPr lang="en-US" dirty="0">
            <a:solidFill>
              <a:schemeClr val="tx1"/>
            </a:solidFill>
          </a:endParaRPr>
        </a:p>
      </dgm:t>
    </dgm:pt>
    <dgm:pt modelId="{A4A3E640-8FEE-F04C-A24F-EF52CDCAC3F7}" type="parTrans" cxnId="{479E0B06-D32D-7149-9840-702CEA15BE49}">
      <dgm:prSet/>
      <dgm:spPr/>
      <dgm:t>
        <a:bodyPr/>
        <a:lstStyle/>
        <a:p>
          <a:endParaRPr lang="en-US"/>
        </a:p>
      </dgm:t>
    </dgm:pt>
    <dgm:pt modelId="{7DECEABC-563E-AC41-BA2F-4B0274F9DFFA}" type="sibTrans" cxnId="{479E0B06-D32D-7149-9840-702CEA15BE49}">
      <dgm:prSet/>
      <dgm:spPr/>
      <dgm:t>
        <a:bodyPr/>
        <a:lstStyle/>
        <a:p>
          <a:endParaRPr lang="en-US"/>
        </a:p>
      </dgm:t>
    </dgm:pt>
    <dgm:pt modelId="{9CE4798E-60DF-834B-B4C4-8FDF547F9954}">
      <dgm:prSet phldrT="[Text]"/>
      <dgm:spPr/>
      <dgm:t>
        <a:bodyPr/>
        <a:lstStyle/>
        <a:p>
          <a:r>
            <a:rPr lang="en-US" b="1" dirty="0" smtClean="0">
              <a:solidFill>
                <a:srgbClr val="F8F8F8"/>
              </a:solidFill>
            </a:rPr>
            <a:t>Natural</a:t>
          </a:r>
          <a:r>
            <a:rPr lang="en-US" dirty="0" smtClean="0">
              <a:solidFill>
                <a:srgbClr val="F8F8F8"/>
              </a:solidFill>
            </a:rPr>
            <a:t>: All possible practices in the real world </a:t>
          </a:r>
          <a:endParaRPr lang="en-US" dirty="0">
            <a:solidFill>
              <a:srgbClr val="F8F8F8"/>
            </a:solidFill>
          </a:endParaRPr>
        </a:p>
      </dgm:t>
    </dgm:pt>
    <dgm:pt modelId="{A973FA55-51E2-1542-8D9F-2C0676CEF6F0}" type="parTrans" cxnId="{F44E82D6-4108-3C44-A300-4D6BDB0DBAA3}">
      <dgm:prSet/>
      <dgm:spPr/>
      <dgm:t>
        <a:bodyPr/>
        <a:lstStyle/>
        <a:p>
          <a:endParaRPr lang="en-US"/>
        </a:p>
      </dgm:t>
    </dgm:pt>
    <dgm:pt modelId="{C5565DD8-6272-4544-8CF3-7D1E7CF21ED7}" type="sibTrans" cxnId="{F44E82D6-4108-3C44-A300-4D6BDB0DBAA3}">
      <dgm:prSet/>
      <dgm:spPr/>
      <dgm:t>
        <a:bodyPr/>
        <a:lstStyle/>
        <a:p>
          <a:endParaRPr lang="en-US"/>
        </a:p>
      </dgm:t>
    </dgm:pt>
    <dgm:pt modelId="{78BF4B87-03F8-ED45-A574-01F55D0DDA98}" type="pres">
      <dgm:prSet presAssocID="{B6AF3CA1-2379-DA4A-A075-902A2C1C0279}" presName="Name0" presStyleCnt="0">
        <dgm:presLayoutVars>
          <dgm:dir/>
          <dgm:resizeHandles val="exact"/>
        </dgm:presLayoutVars>
      </dgm:prSet>
      <dgm:spPr/>
      <dgm:t>
        <a:bodyPr/>
        <a:lstStyle/>
        <a:p>
          <a:endParaRPr lang="en-US"/>
        </a:p>
      </dgm:t>
    </dgm:pt>
    <dgm:pt modelId="{BAFB8628-BFC5-2747-923E-D57AC6BB4BFD}" type="pres">
      <dgm:prSet presAssocID="{B6AF3CA1-2379-DA4A-A075-902A2C1C0279}" presName="vNodes" presStyleCnt="0"/>
      <dgm:spPr/>
      <dgm:t>
        <a:bodyPr/>
        <a:lstStyle/>
        <a:p>
          <a:endParaRPr lang="en-US"/>
        </a:p>
      </dgm:t>
    </dgm:pt>
    <dgm:pt modelId="{ED2024C4-846A-FD48-B36A-282E1E29074A}" type="pres">
      <dgm:prSet presAssocID="{2B2B8478-1AF8-1C48-AFE3-8D32F7227D0E}" presName="node" presStyleLbl="node1" presStyleIdx="0" presStyleCnt="3" custLinFactNeighborX="527" custLinFactNeighborY="45416">
        <dgm:presLayoutVars>
          <dgm:bulletEnabled val="1"/>
        </dgm:presLayoutVars>
      </dgm:prSet>
      <dgm:spPr/>
      <dgm:t>
        <a:bodyPr/>
        <a:lstStyle/>
        <a:p>
          <a:endParaRPr lang="en-US"/>
        </a:p>
      </dgm:t>
    </dgm:pt>
    <dgm:pt modelId="{2662EEEB-F03C-AD4E-B2D6-839506C155D9}" type="pres">
      <dgm:prSet presAssocID="{CDC90EC3-B3DF-4A4A-A9DC-D482F3576182}" presName="spacerT" presStyleCnt="0"/>
      <dgm:spPr/>
      <dgm:t>
        <a:bodyPr/>
        <a:lstStyle/>
        <a:p>
          <a:endParaRPr lang="en-US"/>
        </a:p>
      </dgm:t>
    </dgm:pt>
    <dgm:pt modelId="{9DF637E6-E70D-0149-8607-23165CB57D81}" type="pres">
      <dgm:prSet presAssocID="{CDC90EC3-B3DF-4A4A-A9DC-D482F3576182}" presName="sibTrans" presStyleLbl="sibTrans2D1" presStyleIdx="0" presStyleCnt="2" custFlipVert="0" custFlipHor="1" custScaleX="3722" custScaleY="3722"/>
      <dgm:spPr/>
      <dgm:t>
        <a:bodyPr/>
        <a:lstStyle/>
        <a:p>
          <a:endParaRPr lang="en-US"/>
        </a:p>
      </dgm:t>
    </dgm:pt>
    <dgm:pt modelId="{CCE11014-F4EE-634C-988A-91CE12342555}" type="pres">
      <dgm:prSet presAssocID="{CDC90EC3-B3DF-4A4A-A9DC-D482F3576182}" presName="spacerB" presStyleCnt="0"/>
      <dgm:spPr/>
      <dgm:t>
        <a:bodyPr/>
        <a:lstStyle/>
        <a:p>
          <a:endParaRPr lang="en-US"/>
        </a:p>
      </dgm:t>
    </dgm:pt>
    <dgm:pt modelId="{DC99B984-EBC0-5447-B093-2CDBA9A51746}" type="pres">
      <dgm:prSet presAssocID="{9CE4798E-60DF-834B-B4C4-8FDF547F9954}" presName="node" presStyleLbl="node1" presStyleIdx="1" presStyleCnt="3" custLinFactNeighborY="1136">
        <dgm:presLayoutVars>
          <dgm:bulletEnabled val="1"/>
        </dgm:presLayoutVars>
      </dgm:prSet>
      <dgm:spPr/>
      <dgm:t>
        <a:bodyPr/>
        <a:lstStyle/>
        <a:p>
          <a:endParaRPr lang="en-US"/>
        </a:p>
      </dgm:t>
    </dgm:pt>
    <dgm:pt modelId="{ADC4B609-5031-8E4D-9D7E-8281045E136D}" type="pres">
      <dgm:prSet presAssocID="{B6AF3CA1-2379-DA4A-A075-902A2C1C0279}" presName="sibTransLast" presStyleLbl="sibTrans2D1" presStyleIdx="1" presStyleCnt="2"/>
      <dgm:spPr/>
      <dgm:t>
        <a:bodyPr/>
        <a:lstStyle/>
        <a:p>
          <a:endParaRPr lang="en-US"/>
        </a:p>
      </dgm:t>
    </dgm:pt>
    <dgm:pt modelId="{42EDF2BE-6F03-EE47-AFFF-15402D396EF5}" type="pres">
      <dgm:prSet presAssocID="{B6AF3CA1-2379-DA4A-A075-902A2C1C0279}" presName="connectorText" presStyleLbl="sibTrans2D1" presStyleIdx="1" presStyleCnt="2"/>
      <dgm:spPr/>
      <dgm:t>
        <a:bodyPr/>
        <a:lstStyle/>
        <a:p>
          <a:endParaRPr lang="en-US"/>
        </a:p>
      </dgm:t>
    </dgm:pt>
    <dgm:pt modelId="{9682433D-0848-B54B-B842-A3A22FB3C659}" type="pres">
      <dgm:prSet presAssocID="{B6AF3CA1-2379-DA4A-A075-902A2C1C0279}" presName="lastNode" presStyleLbl="node1" presStyleIdx="2" presStyleCnt="3" custScaleX="100804" custLinFactNeighborY="0">
        <dgm:presLayoutVars>
          <dgm:bulletEnabled val="1"/>
        </dgm:presLayoutVars>
      </dgm:prSet>
      <dgm:spPr/>
      <dgm:t>
        <a:bodyPr/>
        <a:lstStyle/>
        <a:p>
          <a:endParaRPr lang="en-US"/>
        </a:p>
      </dgm:t>
    </dgm:pt>
  </dgm:ptLst>
  <dgm:cxnLst>
    <dgm:cxn modelId="{6467274F-A473-944B-AB63-EAB1172D8C23}" type="presOf" srcId="{2B2B8478-1AF8-1C48-AFE3-8D32F7227D0E}" destId="{ED2024C4-846A-FD48-B36A-282E1E29074A}" srcOrd="0" destOrd="0" presId="urn:microsoft.com/office/officeart/2005/8/layout/equation2"/>
    <dgm:cxn modelId="{F8C8CC85-1DD6-2541-882D-EA46A17E0436}" type="presOf" srcId="{B6AF3CA1-2379-DA4A-A075-902A2C1C0279}" destId="{78BF4B87-03F8-ED45-A574-01F55D0DDA98}" srcOrd="0" destOrd="0" presId="urn:microsoft.com/office/officeart/2005/8/layout/equation2"/>
    <dgm:cxn modelId="{B7F94C98-93C9-1943-8C97-B01794AD946C}" type="presOf" srcId="{C5565DD8-6272-4544-8CF3-7D1E7CF21ED7}" destId="{ADC4B609-5031-8E4D-9D7E-8281045E136D}" srcOrd="0" destOrd="0" presId="urn:microsoft.com/office/officeart/2005/8/layout/equation2"/>
    <dgm:cxn modelId="{479E0B06-D32D-7149-9840-702CEA15BE49}" srcId="{B6AF3CA1-2379-DA4A-A075-902A2C1C0279}" destId="{B1CE24EC-0B85-6646-8776-A5A7483142A3}" srcOrd="2" destOrd="0" parTransId="{A4A3E640-8FEE-F04C-A24F-EF52CDCAC3F7}" sibTransId="{7DECEABC-563E-AC41-BA2F-4B0274F9DFFA}"/>
    <dgm:cxn modelId="{4987E726-40E1-7844-A1CF-EE8196E3104E}" type="presOf" srcId="{B1CE24EC-0B85-6646-8776-A5A7483142A3}" destId="{9682433D-0848-B54B-B842-A3A22FB3C659}" srcOrd="0" destOrd="0" presId="urn:microsoft.com/office/officeart/2005/8/layout/equation2"/>
    <dgm:cxn modelId="{57896DFD-272B-E741-819E-ED36BB2C0772}" type="presOf" srcId="{C5565DD8-6272-4544-8CF3-7D1E7CF21ED7}" destId="{42EDF2BE-6F03-EE47-AFFF-15402D396EF5}" srcOrd="1" destOrd="0" presId="urn:microsoft.com/office/officeart/2005/8/layout/equation2"/>
    <dgm:cxn modelId="{6128412D-3706-3D4E-8DD2-AD30F40A88C5}" type="presOf" srcId="{CDC90EC3-B3DF-4A4A-A9DC-D482F3576182}" destId="{9DF637E6-E70D-0149-8607-23165CB57D81}" srcOrd="0" destOrd="0" presId="urn:microsoft.com/office/officeart/2005/8/layout/equation2"/>
    <dgm:cxn modelId="{F496371F-403A-8649-B92E-D021C7A12463}" srcId="{B6AF3CA1-2379-DA4A-A075-902A2C1C0279}" destId="{2B2B8478-1AF8-1C48-AFE3-8D32F7227D0E}" srcOrd="0" destOrd="0" parTransId="{8CB0C896-4784-C94C-95E7-D43350CE83E8}" sibTransId="{CDC90EC3-B3DF-4A4A-A9DC-D482F3576182}"/>
    <dgm:cxn modelId="{F44E82D6-4108-3C44-A300-4D6BDB0DBAA3}" srcId="{B6AF3CA1-2379-DA4A-A075-902A2C1C0279}" destId="{9CE4798E-60DF-834B-B4C4-8FDF547F9954}" srcOrd="1" destOrd="0" parTransId="{A973FA55-51E2-1542-8D9F-2C0676CEF6F0}" sibTransId="{C5565DD8-6272-4544-8CF3-7D1E7CF21ED7}"/>
    <dgm:cxn modelId="{3AD6B100-94C4-CC44-BA2D-DA97ECBC055D}" type="presOf" srcId="{9CE4798E-60DF-834B-B4C4-8FDF547F9954}" destId="{DC99B984-EBC0-5447-B093-2CDBA9A51746}" srcOrd="0" destOrd="0" presId="urn:microsoft.com/office/officeart/2005/8/layout/equation2"/>
    <dgm:cxn modelId="{14318D75-C3FD-0B4D-96A2-B3DE92601AE1}" type="presParOf" srcId="{78BF4B87-03F8-ED45-A574-01F55D0DDA98}" destId="{BAFB8628-BFC5-2747-923E-D57AC6BB4BFD}" srcOrd="0" destOrd="0" presId="urn:microsoft.com/office/officeart/2005/8/layout/equation2"/>
    <dgm:cxn modelId="{0F2C81C8-D87E-E74A-8D55-D3B109985DD7}" type="presParOf" srcId="{BAFB8628-BFC5-2747-923E-D57AC6BB4BFD}" destId="{ED2024C4-846A-FD48-B36A-282E1E29074A}" srcOrd="0" destOrd="0" presId="urn:microsoft.com/office/officeart/2005/8/layout/equation2"/>
    <dgm:cxn modelId="{7891AAFA-B275-1D4B-8DCA-BB99A1239732}" type="presParOf" srcId="{BAFB8628-BFC5-2747-923E-D57AC6BB4BFD}" destId="{2662EEEB-F03C-AD4E-B2D6-839506C155D9}" srcOrd="1" destOrd="0" presId="urn:microsoft.com/office/officeart/2005/8/layout/equation2"/>
    <dgm:cxn modelId="{F96DEC2F-6F64-B447-8E68-25EC481C5CD5}" type="presParOf" srcId="{BAFB8628-BFC5-2747-923E-D57AC6BB4BFD}" destId="{9DF637E6-E70D-0149-8607-23165CB57D81}" srcOrd="2" destOrd="0" presId="urn:microsoft.com/office/officeart/2005/8/layout/equation2"/>
    <dgm:cxn modelId="{754CB0A6-3EEC-814B-8696-421D9D2F07DE}" type="presParOf" srcId="{BAFB8628-BFC5-2747-923E-D57AC6BB4BFD}" destId="{CCE11014-F4EE-634C-988A-91CE12342555}" srcOrd="3" destOrd="0" presId="urn:microsoft.com/office/officeart/2005/8/layout/equation2"/>
    <dgm:cxn modelId="{7E700CDE-5765-DB4C-9F1A-52F0C3D30DE6}" type="presParOf" srcId="{BAFB8628-BFC5-2747-923E-D57AC6BB4BFD}" destId="{DC99B984-EBC0-5447-B093-2CDBA9A51746}" srcOrd="4" destOrd="0" presId="urn:microsoft.com/office/officeart/2005/8/layout/equation2"/>
    <dgm:cxn modelId="{72558BF2-7E45-5B4F-B37A-34BD574BB015}" type="presParOf" srcId="{78BF4B87-03F8-ED45-A574-01F55D0DDA98}" destId="{ADC4B609-5031-8E4D-9D7E-8281045E136D}" srcOrd="1" destOrd="0" presId="urn:microsoft.com/office/officeart/2005/8/layout/equation2"/>
    <dgm:cxn modelId="{AF01F47C-0E10-584E-9CAE-CA9AA741266D}" type="presParOf" srcId="{ADC4B609-5031-8E4D-9D7E-8281045E136D}" destId="{42EDF2BE-6F03-EE47-AFFF-15402D396EF5}" srcOrd="0" destOrd="0" presId="urn:microsoft.com/office/officeart/2005/8/layout/equation2"/>
    <dgm:cxn modelId="{36EC8363-F7D9-EC43-A3BA-7728D2BE2686}" type="presParOf" srcId="{78BF4B87-03F8-ED45-A574-01F55D0DDA98}" destId="{9682433D-0848-B54B-B842-A3A22FB3C659}" srcOrd="2" destOrd="0" presId="urn:microsoft.com/office/officeart/2005/8/layout/equation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2024C4-846A-FD48-B36A-282E1E29074A}">
      <dsp:nvSpPr>
        <dsp:cNvPr id="0" name=""/>
        <dsp:cNvSpPr/>
      </dsp:nvSpPr>
      <dsp:spPr>
        <a:xfrm>
          <a:off x="8099" y="478489"/>
          <a:ext cx="1262149" cy="1262149"/>
        </a:xfrm>
        <a:prstGeom prst="ellipse">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US" sz="1300" b="1" kern="1200" dirty="0" smtClean="0">
              <a:solidFill>
                <a:srgbClr val="F8F8F8"/>
              </a:solidFill>
            </a:rPr>
            <a:t>Idealized</a:t>
          </a:r>
          <a:r>
            <a:rPr lang="en-US" sz="1300" kern="1200" dirty="0" smtClean="0">
              <a:solidFill>
                <a:srgbClr val="F8F8F8"/>
              </a:solidFill>
            </a:rPr>
            <a:t>: The best practice</a:t>
          </a:r>
          <a:endParaRPr lang="en-US" sz="1300" kern="1200" dirty="0">
            <a:solidFill>
              <a:srgbClr val="F8F8F8"/>
            </a:solidFill>
          </a:endParaRPr>
        </a:p>
      </dsp:txBody>
      <dsp:txXfrm>
        <a:off x="192936" y="663326"/>
        <a:ext cx="892475" cy="892475"/>
      </dsp:txXfrm>
    </dsp:sp>
    <dsp:sp modelId="{9DF637E6-E70D-0149-8607-23165CB57D81}">
      <dsp:nvSpPr>
        <dsp:cNvPr id="0" name=""/>
        <dsp:cNvSpPr/>
      </dsp:nvSpPr>
      <dsp:spPr>
        <a:xfrm flipH="1">
          <a:off x="618899" y="1796581"/>
          <a:ext cx="27246" cy="27246"/>
        </a:xfrm>
        <a:prstGeom prst="mathPlus">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22250">
            <a:lnSpc>
              <a:spcPct val="90000"/>
            </a:lnSpc>
            <a:spcBef>
              <a:spcPct val="0"/>
            </a:spcBef>
            <a:spcAft>
              <a:spcPct val="35000"/>
            </a:spcAft>
          </a:pPr>
          <a:endParaRPr lang="en-US" sz="500" kern="1200" dirty="0" smtClean="0"/>
        </a:p>
      </dsp:txBody>
      <dsp:txXfrm>
        <a:off x="622510" y="1807000"/>
        <a:ext cx="20024" cy="6408"/>
      </dsp:txXfrm>
    </dsp:sp>
    <dsp:sp modelId="{DC99B984-EBC0-5447-B093-2CDBA9A51746}">
      <dsp:nvSpPr>
        <dsp:cNvPr id="0" name=""/>
        <dsp:cNvSpPr/>
      </dsp:nvSpPr>
      <dsp:spPr>
        <a:xfrm>
          <a:off x="1448" y="1927478"/>
          <a:ext cx="1262149" cy="1262149"/>
        </a:xfrm>
        <a:prstGeom prst="ellipse">
          <a:avLst/>
        </a:prstGeom>
        <a:solidFill>
          <a:schemeClr val="accent2">
            <a:hueOff val="77660"/>
            <a:satOff val="-40000"/>
            <a:lumOff val="32647"/>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US" sz="1300" b="1" kern="1200" dirty="0" smtClean="0">
              <a:solidFill>
                <a:srgbClr val="F8F8F8"/>
              </a:solidFill>
            </a:rPr>
            <a:t>Natural</a:t>
          </a:r>
          <a:r>
            <a:rPr lang="en-US" sz="1300" kern="1200" dirty="0" smtClean="0">
              <a:solidFill>
                <a:srgbClr val="F8F8F8"/>
              </a:solidFill>
            </a:rPr>
            <a:t>: All possible practices in the real world </a:t>
          </a:r>
          <a:endParaRPr lang="en-US" sz="1300" kern="1200" dirty="0">
            <a:solidFill>
              <a:srgbClr val="F8F8F8"/>
            </a:solidFill>
          </a:endParaRPr>
        </a:p>
      </dsp:txBody>
      <dsp:txXfrm>
        <a:off x="186285" y="2112315"/>
        <a:ext cx="892475" cy="892475"/>
      </dsp:txXfrm>
    </dsp:sp>
    <dsp:sp modelId="{ADC4B609-5031-8E4D-9D7E-8281045E136D}">
      <dsp:nvSpPr>
        <dsp:cNvPr id="0" name=""/>
        <dsp:cNvSpPr/>
      </dsp:nvSpPr>
      <dsp:spPr>
        <a:xfrm rot="21569140">
          <a:off x="1457914" y="1590133"/>
          <a:ext cx="397881" cy="469519"/>
        </a:xfrm>
        <a:prstGeom prst="rightArrow">
          <a:avLst>
            <a:gd name="adj1" fmla="val 60000"/>
            <a:gd name="adj2" fmla="val 50000"/>
          </a:avLst>
        </a:prstGeom>
        <a:solidFill>
          <a:schemeClr val="accent2">
            <a:hueOff val="155320"/>
            <a:satOff val="-80001"/>
            <a:lumOff val="65294"/>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1457916" y="1684573"/>
        <a:ext cx="278517" cy="281711"/>
      </dsp:txXfrm>
    </dsp:sp>
    <dsp:sp modelId="{9682433D-0848-B54B-B842-A3A22FB3C659}">
      <dsp:nvSpPr>
        <dsp:cNvPr id="0" name=""/>
        <dsp:cNvSpPr/>
      </dsp:nvSpPr>
      <dsp:spPr>
        <a:xfrm>
          <a:off x="2020887" y="548054"/>
          <a:ext cx="2544595" cy="2524299"/>
        </a:xfrm>
        <a:prstGeom prst="ellipse">
          <a:avLst/>
        </a:prstGeom>
        <a:solidFill>
          <a:schemeClr val="accent2">
            <a:hueOff val="155320"/>
            <a:satOff val="-80001"/>
            <a:lumOff val="65294"/>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b="1" kern="1200" dirty="0" smtClean="0">
              <a:solidFill>
                <a:schemeClr val="tx1"/>
              </a:solidFill>
            </a:rPr>
            <a:t>System</a:t>
          </a:r>
          <a:r>
            <a:rPr lang="en-US" sz="2200" kern="1200" dirty="0" smtClean="0">
              <a:solidFill>
                <a:schemeClr val="tx1"/>
              </a:solidFill>
            </a:rPr>
            <a:t>: </a:t>
          </a:r>
        </a:p>
        <a:p>
          <a:pPr lvl="0" algn="ctr" defTabSz="977900">
            <a:lnSpc>
              <a:spcPct val="90000"/>
            </a:lnSpc>
            <a:spcBef>
              <a:spcPct val="0"/>
            </a:spcBef>
            <a:spcAft>
              <a:spcPct val="35000"/>
            </a:spcAft>
          </a:pPr>
          <a:r>
            <a:rPr lang="en-US" sz="2200" kern="1200" dirty="0" smtClean="0">
              <a:solidFill>
                <a:schemeClr val="tx1"/>
              </a:solidFill>
            </a:rPr>
            <a:t>How the work is done in the (re)designed system</a:t>
          </a:r>
          <a:endParaRPr lang="en-US" sz="2200" kern="1200" dirty="0">
            <a:solidFill>
              <a:schemeClr val="tx1"/>
            </a:solidFill>
          </a:endParaRPr>
        </a:p>
      </dsp:txBody>
      <dsp:txXfrm>
        <a:off x="2393534" y="917729"/>
        <a:ext cx="1799301" cy="1784949"/>
      </dsp:txXfrm>
    </dsp:sp>
  </dsp:spTree>
</dsp:drawing>
</file>

<file path=ppt/diagrams/layout1.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1505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378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505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05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1505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B0994E53-997E-7E4B-AF9B-A3262C67ED61}" type="slidenum">
              <a:rPr lang="en-US"/>
              <a:pPr>
                <a:defRPr/>
              </a:pPr>
              <a:t>‹#›</a:t>
            </a:fld>
            <a:endParaRPr lang="en-US"/>
          </a:p>
        </p:txBody>
      </p:sp>
    </p:spTree>
    <p:extLst>
      <p:ext uri="{BB962C8B-B14F-4D97-AF65-F5344CB8AC3E}">
        <p14:creationId xmlns:p14="http://schemas.microsoft.com/office/powerpoint/2010/main" val="12487190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800" kern="1200">
        <a:solidFill>
          <a:schemeClr val="tx1"/>
        </a:solidFill>
        <a:latin typeface="Arial" charset="0"/>
        <a:ea typeface="ＭＳ Ｐゴシック" charset="-128"/>
        <a:cs typeface="ＭＳ Ｐゴシック" charset="-128"/>
      </a:defRPr>
    </a:lvl1pPr>
    <a:lvl2pPr marL="311125" algn="l" rtl="0" eaLnBrk="0" fontAlgn="base" hangingPunct="0">
      <a:spcBef>
        <a:spcPct val="30000"/>
      </a:spcBef>
      <a:spcAft>
        <a:spcPct val="0"/>
      </a:spcAft>
      <a:defRPr sz="800" kern="1200">
        <a:solidFill>
          <a:schemeClr val="tx1"/>
        </a:solidFill>
        <a:latin typeface="Arial" charset="0"/>
        <a:ea typeface="ＭＳ Ｐゴシック" charset="-128"/>
        <a:cs typeface="+mn-cs"/>
      </a:defRPr>
    </a:lvl2pPr>
    <a:lvl3pPr marL="622249" algn="l" rtl="0" eaLnBrk="0" fontAlgn="base" hangingPunct="0">
      <a:spcBef>
        <a:spcPct val="30000"/>
      </a:spcBef>
      <a:spcAft>
        <a:spcPct val="0"/>
      </a:spcAft>
      <a:defRPr sz="800" kern="1200">
        <a:solidFill>
          <a:schemeClr val="tx1"/>
        </a:solidFill>
        <a:latin typeface="Arial" charset="0"/>
        <a:ea typeface="ＭＳ Ｐゴシック" charset="-128"/>
        <a:cs typeface="+mn-cs"/>
      </a:defRPr>
    </a:lvl3pPr>
    <a:lvl4pPr marL="933374" algn="l" rtl="0" eaLnBrk="0" fontAlgn="base" hangingPunct="0">
      <a:spcBef>
        <a:spcPct val="30000"/>
      </a:spcBef>
      <a:spcAft>
        <a:spcPct val="0"/>
      </a:spcAft>
      <a:defRPr sz="800" kern="1200">
        <a:solidFill>
          <a:schemeClr val="tx1"/>
        </a:solidFill>
        <a:latin typeface="Arial" charset="0"/>
        <a:ea typeface="ＭＳ Ｐゴシック" charset="-128"/>
        <a:cs typeface="+mn-cs"/>
      </a:defRPr>
    </a:lvl4pPr>
    <a:lvl5pPr marL="1244498" algn="l" rtl="0" eaLnBrk="0" fontAlgn="base" hangingPunct="0">
      <a:spcBef>
        <a:spcPct val="30000"/>
      </a:spcBef>
      <a:spcAft>
        <a:spcPct val="0"/>
      </a:spcAft>
      <a:defRPr sz="800" kern="1200">
        <a:solidFill>
          <a:schemeClr val="tx1"/>
        </a:solidFill>
        <a:latin typeface="Arial" charset="0"/>
        <a:ea typeface="ＭＳ Ｐゴシック" charset="-128"/>
        <a:cs typeface="+mn-cs"/>
      </a:defRPr>
    </a:lvl5pPr>
    <a:lvl6pPr marL="1555623" algn="l" defTabSz="311125" rtl="0" eaLnBrk="1" latinLnBrk="0" hangingPunct="1">
      <a:defRPr sz="800" kern="1200">
        <a:solidFill>
          <a:schemeClr val="tx1"/>
        </a:solidFill>
        <a:latin typeface="+mn-lt"/>
        <a:ea typeface="+mn-ea"/>
        <a:cs typeface="+mn-cs"/>
      </a:defRPr>
    </a:lvl6pPr>
    <a:lvl7pPr marL="1866748" algn="l" defTabSz="311125" rtl="0" eaLnBrk="1" latinLnBrk="0" hangingPunct="1">
      <a:defRPr sz="800" kern="1200">
        <a:solidFill>
          <a:schemeClr val="tx1"/>
        </a:solidFill>
        <a:latin typeface="+mn-lt"/>
        <a:ea typeface="+mn-ea"/>
        <a:cs typeface="+mn-cs"/>
      </a:defRPr>
    </a:lvl7pPr>
    <a:lvl8pPr marL="2177872" algn="l" defTabSz="311125" rtl="0" eaLnBrk="1" latinLnBrk="0" hangingPunct="1">
      <a:defRPr sz="800" kern="1200">
        <a:solidFill>
          <a:schemeClr val="tx1"/>
        </a:solidFill>
        <a:latin typeface="+mn-lt"/>
        <a:ea typeface="+mn-ea"/>
        <a:cs typeface="+mn-cs"/>
      </a:defRPr>
    </a:lvl8pPr>
    <a:lvl9pPr marL="2488997" algn="l" defTabSz="311125" rtl="0" eaLnBrk="1" latinLnBrk="0" hangingPunct="1">
      <a:defRPr sz="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E7A2CBCF-055D-BD4F-BE8D-B74FDA8F3033}" type="slidenum">
              <a:rPr lang="en-US"/>
              <a:pPr/>
              <a:t>1</a:t>
            </a:fld>
            <a:endParaRPr lang="en-US"/>
          </a:p>
        </p:txBody>
      </p:sp>
      <p:sp>
        <p:nvSpPr>
          <p:cNvPr id="39939" name="Rectangle 2"/>
          <p:cNvSpPr>
            <a:spLocks noGrp="1" noRot="1" noChangeAspect="1" noChangeArrowheads="1" noTextEdit="1"/>
          </p:cNvSpPr>
          <p:nvPr>
            <p:ph type="sldImg"/>
          </p:nvPr>
        </p:nvSpPr>
        <p:spPr>
          <a:xfrm>
            <a:off x="1143000" y="685800"/>
            <a:ext cx="4572000" cy="3429000"/>
          </a:xfrm>
          <a:ln/>
        </p:spPr>
      </p:sp>
      <p:sp>
        <p:nvSpPr>
          <p:cNvPr id="3994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20611" y="5964635"/>
            <a:ext cx="21761979" cy="4117181"/>
          </a:xfrm>
        </p:spPr>
        <p:txBody>
          <a:bodyPr/>
          <a:lstStyle/>
          <a:p>
            <a:r>
              <a:rPr lang="en-US" smtClean="0"/>
              <a:t>Click to edit Master title style</a:t>
            </a:r>
            <a:endParaRPr lang="en-US"/>
          </a:p>
        </p:txBody>
      </p:sp>
      <p:sp>
        <p:nvSpPr>
          <p:cNvPr id="3" name="Subtitle 2"/>
          <p:cNvSpPr>
            <a:spLocks noGrp="1"/>
          </p:cNvSpPr>
          <p:nvPr>
            <p:ph type="subTitle" idx="1"/>
          </p:nvPr>
        </p:nvSpPr>
        <p:spPr>
          <a:xfrm>
            <a:off x="3840296" y="10881916"/>
            <a:ext cx="17922610" cy="4906169"/>
          </a:xfrm>
        </p:spPr>
        <p:txBody>
          <a:bodyPr/>
          <a:lstStyle>
            <a:lvl1pPr marL="0" indent="0" algn="ctr">
              <a:buNone/>
              <a:defRPr/>
            </a:lvl1pPr>
            <a:lvl2pPr marL="311125" indent="0" algn="ctr">
              <a:buNone/>
              <a:defRPr/>
            </a:lvl2pPr>
            <a:lvl3pPr marL="622249" indent="0" algn="ctr">
              <a:buNone/>
              <a:defRPr/>
            </a:lvl3pPr>
            <a:lvl4pPr marL="933374" indent="0" algn="ctr">
              <a:buNone/>
              <a:defRPr/>
            </a:lvl4pPr>
            <a:lvl5pPr marL="1244498" indent="0" algn="ctr">
              <a:buNone/>
              <a:defRPr/>
            </a:lvl5pPr>
            <a:lvl6pPr marL="1555623" indent="0" algn="ctr">
              <a:buNone/>
              <a:defRPr/>
            </a:lvl6pPr>
            <a:lvl7pPr marL="1866748" indent="0" algn="ctr">
              <a:buNone/>
              <a:defRPr/>
            </a:lvl7pPr>
            <a:lvl8pPr marL="2177872" indent="0" algn="ctr">
              <a:buNone/>
              <a:defRPr/>
            </a:lvl8pPr>
            <a:lvl9pPr marL="2488997"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839392" y="743150"/>
            <a:ext cx="6177624" cy="1719798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3742" y="743150"/>
            <a:ext cx="18446750" cy="1719798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20611" y="5964635"/>
            <a:ext cx="21761979" cy="4117181"/>
          </a:xfrm>
        </p:spPr>
        <p:txBody>
          <a:bodyPr/>
          <a:lstStyle/>
          <a:p>
            <a:r>
              <a:rPr lang="en-US" smtClean="0"/>
              <a:t>Click to edit Master title style</a:t>
            </a:r>
            <a:endParaRPr lang="en-US"/>
          </a:p>
        </p:txBody>
      </p:sp>
      <p:sp>
        <p:nvSpPr>
          <p:cNvPr id="3" name="Subtitle 2"/>
          <p:cNvSpPr>
            <a:spLocks noGrp="1"/>
          </p:cNvSpPr>
          <p:nvPr>
            <p:ph type="subTitle" idx="1"/>
          </p:nvPr>
        </p:nvSpPr>
        <p:spPr>
          <a:xfrm>
            <a:off x="3840296" y="10881916"/>
            <a:ext cx="17922610" cy="4906169"/>
          </a:xfrm>
        </p:spPr>
        <p:txBody>
          <a:bodyPr/>
          <a:lstStyle>
            <a:lvl1pPr marL="0" indent="0" algn="ctr">
              <a:buNone/>
              <a:defRPr/>
            </a:lvl1pPr>
            <a:lvl2pPr marL="311125" indent="0" algn="ctr">
              <a:buNone/>
              <a:defRPr/>
            </a:lvl2pPr>
            <a:lvl3pPr marL="622249" indent="0" algn="ctr">
              <a:buNone/>
              <a:defRPr/>
            </a:lvl3pPr>
            <a:lvl4pPr marL="933374" indent="0" algn="ctr">
              <a:buNone/>
              <a:defRPr/>
            </a:lvl4pPr>
            <a:lvl5pPr marL="1244498" indent="0" algn="ctr">
              <a:buNone/>
              <a:defRPr/>
            </a:lvl5pPr>
            <a:lvl6pPr marL="1555623" indent="0" algn="ctr">
              <a:buNone/>
              <a:defRPr/>
            </a:lvl6pPr>
            <a:lvl7pPr marL="1866748" indent="0" algn="ctr">
              <a:buNone/>
              <a:defRPr/>
            </a:lvl7pPr>
            <a:lvl8pPr marL="2177872" indent="0" algn="ctr">
              <a:buNone/>
              <a:defRPr/>
            </a:lvl8pPr>
            <a:lvl9pPr marL="2488997" indent="0" algn="ctr">
              <a:buNone/>
              <a:defRPr/>
            </a:lvl9pPr>
          </a:lstStyle>
          <a:p>
            <a:r>
              <a:rPr lang="en-US" smtClean="0"/>
              <a:t>Click to edit Master subtitle style</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22475" y="12339043"/>
            <a:ext cx="21762906" cy="3814366"/>
          </a:xfrm>
        </p:spPr>
        <p:txBody>
          <a:bodyPr anchor="t"/>
          <a:lstStyle>
            <a:lvl1pPr algn="l">
              <a:defRPr sz="2700" b="1" cap="all"/>
            </a:lvl1pPr>
          </a:lstStyle>
          <a:p>
            <a:r>
              <a:rPr lang="en-US" smtClean="0"/>
              <a:t>Click to edit Master title style</a:t>
            </a:r>
            <a:endParaRPr lang="en-US"/>
          </a:p>
        </p:txBody>
      </p:sp>
      <p:sp>
        <p:nvSpPr>
          <p:cNvPr id="3" name="Text Placeholder 2"/>
          <p:cNvSpPr>
            <a:spLocks noGrp="1"/>
          </p:cNvSpPr>
          <p:nvPr>
            <p:ph type="body" idx="1"/>
          </p:nvPr>
        </p:nvSpPr>
        <p:spPr>
          <a:xfrm>
            <a:off x="2022475" y="8138518"/>
            <a:ext cx="21762906" cy="4200525"/>
          </a:xfrm>
        </p:spPr>
        <p:txBody>
          <a:bodyPr anchor="b"/>
          <a:lstStyle>
            <a:lvl1pPr marL="0" indent="0">
              <a:buNone/>
              <a:defRPr sz="1400"/>
            </a:lvl1pPr>
            <a:lvl2pPr marL="311125" indent="0">
              <a:buNone/>
              <a:defRPr sz="1200"/>
            </a:lvl2pPr>
            <a:lvl3pPr marL="622249" indent="0">
              <a:buNone/>
              <a:defRPr sz="1100"/>
            </a:lvl3pPr>
            <a:lvl4pPr marL="933374" indent="0">
              <a:buNone/>
              <a:defRPr sz="1000"/>
            </a:lvl4pPr>
            <a:lvl5pPr marL="1244498" indent="0">
              <a:buNone/>
              <a:defRPr sz="1000"/>
            </a:lvl5pPr>
            <a:lvl6pPr marL="1555623" indent="0">
              <a:buNone/>
              <a:defRPr sz="1000"/>
            </a:lvl6pPr>
            <a:lvl7pPr marL="1866748" indent="0">
              <a:buNone/>
              <a:defRPr sz="1000"/>
            </a:lvl7pPr>
            <a:lvl8pPr marL="2177872" indent="0">
              <a:buNone/>
              <a:defRPr sz="1000"/>
            </a:lvl8pPr>
            <a:lvl9pPr marL="2488997" indent="0">
              <a:buNone/>
              <a:defRPr sz="1000"/>
            </a:lvl9pPr>
          </a:lstStyle>
          <a:p>
            <a:pPr lvl="0"/>
            <a:r>
              <a:rPr lang="en-US" smtClean="0"/>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04681" y="3289300"/>
            <a:ext cx="2864247" cy="15494993"/>
          </a:xfrm>
        </p:spPr>
        <p:txBody>
          <a:bodyPr/>
          <a:lstStyle>
            <a:lvl1pPr>
              <a:defRPr sz="19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57827" y="3289300"/>
            <a:ext cx="2865173" cy="15494993"/>
          </a:xfrm>
        </p:spPr>
        <p:txBody>
          <a:bodyPr/>
          <a:lstStyle>
            <a:lvl1pPr>
              <a:defRPr sz="19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79790" y="769541"/>
            <a:ext cx="23043621" cy="3200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279790" y="4297760"/>
            <a:ext cx="11312525" cy="1791891"/>
          </a:xfrm>
        </p:spPr>
        <p:txBody>
          <a:bodyPr anchor="b"/>
          <a:lstStyle>
            <a:lvl1pPr marL="0" indent="0">
              <a:buNone/>
              <a:defRPr sz="1600" b="1"/>
            </a:lvl1pPr>
            <a:lvl2pPr marL="311125" indent="0">
              <a:buNone/>
              <a:defRPr sz="1400" b="1"/>
            </a:lvl2pPr>
            <a:lvl3pPr marL="622249" indent="0">
              <a:buNone/>
              <a:defRPr sz="1200" b="1"/>
            </a:lvl3pPr>
            <a:lvl4pPr marL="933374" indent="0">
              <a:buNone/>
              <a:defRPr sz="1100" b="1"/>
            </a:lvl4pPr>
            <a:lvl5pPr marL="1244498" indent="0">
              <a:buNone/>
              <a:defRPr sz="1100" b="1"/>
            </a:lvl5pPr>
            <a:lvl6pPr marL="1555623" indent="0">
              <a:buNone/>
              <a:defRPr sz="1100" b="1"/>
            </a:lvl6pPr>
            <a:lvl7pPr marL="1866748" indent="0">
              <a:buNone/>
              <a:defRPr sz="1100" b="1"/>
            </a:lvl7pPr>
            <a:lvl8pPr marL="2177872" indent="0">
              <a:buNone/>
              <a:defRPr sz="1100" b="1"/>
            </a:lvl8pPr>
            <a:lvl9pPr marL="2488997" indent="0">
              <a:buNone/>
              <a:defRPr sz="1100" b="1"/>
            </a:lvl9pPr>
          </a:lstStyle>
          <a:p>
            <a:pPr lvl="0"/>
            <a:r>
              <a:rPr lang="en-US" smtClean="0"/>
              <a:t>Click to edit Master text styles</a:t>
            </a:r>
          </a:p>
        </p:txBody>
      </p:sp>
      <p:sp>
        <p:nvSpPr>
          <p:cNvPr id="4" name="Content Placeholder 3"/>
          <p:cNvSpPr>
            <a:spLocks noGrp="1"/>
          </p:cNvSpPr>
          <p:nvPr>
            <p:ph sz="half" idx="2"/>
          </p:nvPr>
        </p:nvSpPr>
        <p:spPr>
          <a:xfrm>
            <a:off x="1279790" y="6089650"/>
            <a:ext cx="11312525" cy="11063883"/>
          </a:xfrm>
        </p:spPr>
        <p:txBody>
          <a:bodyPr/>
          <a:lstStyle>
            <a:lvl1pPr>
              <a:defRPr sz="1600"/>
            </a:lvl1pPr>
            <a:lvl2pPr>
              <a:defRPr sz="1400"/>
            </a:lvl2pPr>
            <a:lvl3pPr>
              <a:defRPr sz="1200"/>
            </a:lvl3pPr>
            <a:lvl4pPr>
              <a:defRPr sz="1100"/>
            </a:lvl4pPr>
            <a:lvl5pPr>
              <a:defRPr sz="1100"/>
            </a:lvl5pPr>
            <a:lvl6pPr>
              <a:defRPr sz="1100"/>
            </a:lvl6pPr>
            <a:lvl7pPr>
              <a:defRPr sz="1100"/>
            </a:lvl7pPr>
            <a:lvl8pPr>
              <a:defRPr sz="1100"/>
            </a:lvl8pPr>
            <a:lvl9pPr>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3006256" y="4297760"/>
            <a:ext cx="11317155" cy="1791891"/>
          </a:xfrm>
        </p:spPr>
        <p:txBody>
          <a:bodyPr anchor="b"/>
          <a:lstStyle>
            <a:lvl1pPr marL="0" indent="0">
              <a:buNone/>
              <a:defRPr sz="1600" b="1"/>
            </a:lvl1pPr>
            <a:lvl2pPr marL="311125" indent="0">
              <a:buNone/>
              <a:defRPr sz="1400" b="1"/>
            </a:lvl2pPr>
            <a:lvl3pPr marL="622249" indent="0">
              <a:buNone/>
              <a:defRPr sz="1200" b="1"/>
            </a:lvl3pPr>
            <a:lvl4pPr marL="933374" indent="0">
              <a:buNone/>
              <a:defRPr sz="1100" b="1"/>
            </a:lvl4pPr>
            <a:lvl5pPr marL="1244498" indent="0">
              <a:buNone/>
              <a:defRPr sz="1100" b="1"/>
            </a:lvl5pPr>
            <a:lvl6pPr marL="1555623" indent="0">
              <a:buNone/>
              <a:defRPr sz="1100" b="1"/>
            </a:lvl6pPr>
            <a:lvl7pPr marL="1866748" indent="0">
              <a:buNone/>
              <a:defRPr sz="1100" b="1"/>
            </a:lvl7pPr>
            <a:lvl8pPr marL="2177872" indent="0">
              <a:buNone/>
              <a:defRPr sz="1100" b="1"/>
            </a:lvl8pPr>
            <a:lvl9pPr marL="2488997" indent="0">
              <a:buNone/>
              <a:defRPr sz="1100" b="1"/>
            </a:lvl9pPr>
          </a:lstStyle>
          <a:p>
            <a:pPr lvl="0"/>
            <a:r>
              <a:rPr lang="en-US" smtClean="0"/>
              <a:t>Click to edit Master text styles</a:t>
            </a:r>
          </a:p>
        </p:txBody>
      </p:sp>
      <p:sp>
        <p:nvSpPr>
          <p:cNvPr id="6" name="Content Placeholder 5"/>
          <p:cNvSpPr>
            <a:spLocks noGrp="1"/>
          </p:cNvSpPr>
          <p:nvPr>
            <p:ph sz="quarter" idx="4"/>
          </p:nvPr>
        </p:nvSpPr>
        <p:spPr>
          <a:xfrm>
            <a:off x="13006256" y="6089650"/>
            <a:ext cx="11317155" cy="11063883"/>
          </a:xfrm>
        </p:spPr>
        <p:txBody>
          <a:bodyPr/>
          <a:lstStyle>
            <a:lvl1pPr>
              <a:defRPr sz="1600"/>
            </a:lvl1pPr>
            <a:lvl2pPr>
              <a:defRPr sz="1400"/>
            </a:lvl2pPr>
            <a:lvl3pPr>
              <a:defRPr sz="1200"/>
            </a:lvl3pPr>
            <a:lvl4pPr>
              <a:defRPr sz="1100"/>
            </a:lvl4pPr>
            <a:lvl5pPr>
              <a:defRPr sz="1100"/>
            </a:lvl5pPr>
            <a:lvl6pPr>
              <a:defRPr sz="1100"/>
            </a:lvl6pPr>
            <a:lvl7pPr>
              <a:defRPr sz="1100"/>
            </a:lvl7pPr>
            <a:lvl8pPr>
              <a:defRPr sz="1100"/>
            </a:lvl8pPr>
            <a:lvl9pPr>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79790" y="763985"/>
            <a:ext cx="8423275" cy="3254574"/>
          </a:xfrm>
        </p:spPr>
        <p:txBody>
          <a:bodyPr anchor="b"/>
          <a:lstStyle>
            <a:lvl1pPr algn="l">
              <a:defRPr sz="1400" b="1"/>
            </a:lvl1pPr>
          </a:lstStyle>
          <a:p>
            <a:r>
              <a:rPr lang="en-US" smtClean="0"/>
              <a:t>Click to edit Master title style</a:t>
            </a:r>
            <a:endParaRPr lang="en-US"/>
          </a:p>
        </p:txBody>
      </p:sp>
      <p:sp>
        <p:nvSpPr>
          <p:cNvPr id="3" name="Content Placeholder 2"/>
          <p:cNvSpPr>
            <a:spLocks noGrp="1"/>
          </p:cNvSpPr>
          <p:nvPr>
            <p:ph idx="1"/>
          </p:nvPr>
        </p:nvSpPr>
        <p:spPr>
          <a:xfrm>
            <a:off x="10010510" y="763985"/>
            <a:ext cx="14312900" cy="16389549"/>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279790" y="4018558"/>
            <a:ext cx="8423275" cy="13134975"/>
          </a:xfrm>
        </p:spPr>
        <p:txBody>
          <a:bodyPr/>
          <a:lstStyle>
            <a:lvl1pPr marL="0" indent="0">
              <a:buNone/>
              <a:defRPr sz="1000"/>
            </a:lvl1pPr>
            <a:lvl2pPr marL="311125" indent="0">
              <a:buNone/>
              <a:defRPr sz="800"/>
            </a:lvl2pPr>
            <a:lvl3pPr marL="622249" indent="0">
              <a:buNone/>
              <a:defRPr sz="700"/>
            </a:lvl3pPr>
            <a:lvl4pPr marL="933374" indent="0">
              <a:buNone/>
              <a:defRPr sz="600"/>
            </a:lvl4pPr>
            <a:lvl5pPr marL="1244498" indent="0">
              <a:buNone/>
              <a:defRPr sz="600"/>
            </a:lvl5pPr>
            <a:lvl6pPr marL="1555623" indent="0">
              <a:buNone/>
              <a:defRPr sz="600"/>
            </a:lvl6pPr>
            <a:lvl7pPr marL="1866748" indent="0">
              <a:buNone/>
              <a:defRPr sz="600"/>
            </a:lvl7pPr>
            <a:lvl8pPr marL="2177872" indent="0">
              <a:buNone/>
              <a:defRPr sz="600"/>
            </a:lvl8pPr>
            <a:lvl9pPr marL="2488997" indent="0">
              <a:buNone/>
              <a:defRPr sz="600"/>
            </a:lvl9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18220" y="13441959"/>
            <a:ext cx="15362105" cy="1586309"/>
          </a:xfrm>
        </p:spPr>
        <p:txBody>
          <a:bodyPr anchor="b"/>
          <a:lstStyle>
            <a:lvl1pPr algn="l">
              <a:defRPr sz="1400" b="1"/>
            </a:lvl1pPr>
          </a:lstStyle>
          <a:p>
            <a:r>
              <a:rPr lang="en-US" smtClean="0"/>
              <a:t>Click to edit Master title style</a:t>
            </a:r>
            <a:endParaRPr lang="en-US"/>
          </a:p>
        </p:txBody>
      </p:sp>
      <p:sp>
        <p:nvSpPr>
          <p:cNvPr id="3" name="Picture Placeholder 2"/>
          <p:cNvSpPr>
            <a:spLocks noGrp="1"/>
          </p:cNvSpPr>
          <p:nvPr>
            <p:ph type="pic" idx="1"/>
          </p:nvPr>
        </p:nvSpPr>
        <p:spPr>
          <a:xfrm>
            <a:off x="5018220" y="1715493"/>
            <a:ext cx="15362105" cy="11522273"/>
          </a:xfrm>
        </p:spPr>
        <p:txBody>
          <a:bodyPr/>
          <a:lstStyle>
            <a:lvl1pPr marL="0" indent="0">
              <a:buNone/>
              <a:defRPr sz="2200"/>
            </a:lvl1pPr>
            <a:lvl2pPr marL="311125" indent="0">
              <a:buNone/>
              <a:defRPr sz="1900"/>
            </a:lvl2pPr>
            <a:lvl3pPr marL="622249" indent="0">
              <a:buNone/>
              <a:defRPr sz="1600"/>
            </a:lvl3pPr>
            <a:lvl4pPr marL="933374" indent="0">
              <a:buNone/>
              <a:defRPr sz="1400"/>
            </a:lvl4pPr>
            <a:lvl5pPr marL="1244498" indent="0">
              <a:buNone/>
              <a:defRPr sz="1400"/>
            </a:lvl5pPr>
            <a:lvl6pPr marL="1555623" indent="0">
              <a:buNone/>
              <a:defRPr sz="1400"/>
            </a:lvl6pPr>
            <a:lvl7pPr marL="1866748" indent="0">
              <a:buNone/>
              <a:defRPr sz="1400"/>
            </a:lvl7pPr>
            <a:lvl8pPr marL="2177872" indent="0">
              <a:buNone/>
              <a:defRPr sz="1400"/>
            </a:lvl8pPr>
            <a:lvl9pPr marL="2488997" indent="0">
              <a:buNone/>
              <a:defRPr sz="1400"/>
            </a:lvl9pPr>
          </a:lstStyle>
          <a:p>
            <a:pPr lvl="0"/>
            <a:endParaRPr lang="en-US" noProof="0" smtClean="0"/>
          </a:p>
        </p:txBody>
      </p:sp>
      <p:sp>
        <p:nvSpPr>
          <p:cNvPr id="4" name="Text Placeholder 3"/>
          <p:cNvSpPr>
            <a:spLocks noGrp="1"/>
          </p:cNvSpPr>
          <p:nvPr>
            <p:ph type="body" sz="half" idx="2"/>
          </p:nvPr>
        </p:nvSpPr>
        <p:spPr>
          <a:xfrm>
            <a:off x="5018220" y="15028268"/>
            <a:ext cx="15362105" cy="2254448"/>
          </a:xfrm>
        </p:spPr>
        <p:txBody>
          <a:bodyPr/>
          <a:lstStyle>
            <a:lvl1pPr marL="0" indent="0">
              <a:buNone/>
              <a:defRPr sz="1000"/>
            </a:lvl1pPr>
            <a:lvl2pPr marL="311125" indent="0">
              <a:buNone/>
              <a:defRPr sz="800"/>
            </a:lvl2pPr>
            <a:lvl3pPr marL="622249" indent="0">
              <a:buNone/>
              <a:defRPr sz="700"/>
            </a:lvl3pPr>
            <a:lvl4pPr marL="933374" indent="0">
              <a:buNone/>
              <a:defRPr sz="600"/>
            </a:lvl4pPr>
            <a:lvl5pPr marL="1244498" indent="0">
              <a:buNone/>
              <a:defRPr sz="600"/>
            </a:lvl5pPr>
            <a:lvl6pPr marL="1555623" indent="0">
              <a:buNone/>
              <a:defRPr sz="600"/>
            </a:lvl6pPr>
            <a:lvl7pPr marL="1866748" indent="0">
              <a:buNone/>
              <a:defRPr sz="600"/>
            </a:lvl7pPr>
            <a:lvl8pPr marL="2177872" indent="0">
              <a:buNone/>
              <a:defRPr sz="600"/>
            </a:lvl8pPr>
            <a:lvl9pPr marL="2488997" indent="0">
              <a:buNone/>
              <a:defRPr sz="600"/>
            </a:lvl9pPr>
          </a:lstStyle>
          <a:p>
            <a:pPr lvl="0"/>
            <a:r>
              <a:rPr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864395" y="743149"/>
            <a:ext cx="6152621" cy="180411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4681" y="743149"/>
            <a:ext cx="18370815" cy="180411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20611" y="5964635"/>
            <a:ext cx="21761979" cy="4117181"/>
          </a:xfrm>
        </p:spPr>
        <p:txBody>
          <a:bodyPr/>
          <a:lstStyle/>
          <a:p>
            <a:r>
              <a:rPr lang="en-US" smtClean="0"/>
              <a:t>Click to edit Master title style</a:t>
            </a:r>
            <a:endParaRPr lang="en-US"/>
          </a:p>
        </p:txBody>
      </p:sp>
      <p:sp>
        <p:nvSpPr>
          <p:cNvPr id="3" name="Subtitle 2"/>
          <p:cNvSpPr>
            <a:spLocks noGrp="1"/>
          </p:cNvSpPr>
          <p:nvPr>
            <p:ph type="subTitle" idx="1"/>
          </p:nvPr>
        </p:nvSpPr>
        <p:spPr>
          <a:xfrm>
            <a:off x="3840296" y="10881916"/>
            <a:ext cx="17922610" cy="4906169"/>
          </a:xfrm>
        </p:spPr>
        <p:txBody>
          <a:bodyPr/>
          <a:lstStyle>
            <a:lvl1pPr marL="0" indent="0" algn="ctr">
              <a:buNone/>
              <a:defRPr/>
            </a:lvl1pPr>
            <a:lvl2pPr marL="311125" indent="0" algn="ctr">
              <a:buNone/>
              <a:defRPr/>
            </a:lvl2pPr>
            <a:lvl3pPr marL="622249" indent="0" algn="ctr">
              <a:buNone/>
              <a:defRPr/>
            </a:lvl3pPr>
            <a:lvl4pPr marL="933374" indent="0" algn="ctr">
              <a:buNone/>
              <a:defRPr/>
            </a:lvl4pPr>
            <a:lvl5pPr marL="1244498" indent="0" algn="ctr">
              <a:buNone/>
              <a:defRPr/>
            </a:lvl5pPr>
            <a:lvl6pPr marL="1555623" indent="0" algn="ctr">
              <a:buNone/>
              <a:defRPr/>
            </a:lvl6pPr>
            <a:lvl7pPr marL="1866748" indent="0" algn="ctr">
              <a:buNone/>
              <a:defRPr/>
            </a:lvl7pPr>
            <a:lvl8pPr marL="2177872" indent="0" algn="ctr">
              <a:buNone/>
              <a:defRPr/>
            </a:lvl8pPr>
            <a:lvl9pPr marL="2488997" indent="0" algn="ctr">
              <a:buNone/>
              <a:defRPr/>
            </a:lvl9pPr>
          </a:lstStyle>
          <a:p>
            <a:r>
              <a:rPr lang="en-US" smtClean="0"/>
              <a:t>Click to edit Master subtitle style</a:t>
            </a:r>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22475" y="12339043"/>
            <a:ext cx="21762906" cy="3814366"/>
          </a:xfrm>
        </p:spPr>
        <p:txBody>
          <a:bodyPr anchor="t"/>
          <a:lstStyle>
            <a:lvl1pPr algn="l">
              <a:defRPr sz="2700" b="1" cap="all"/>
            </a:lvl1pPr>
          </a:lstStyle>
          <a:p>
            <a:r>
              <a:rPr lang="en-US" smtClean="0"/>
              <a:t>Click to edit Master title style</a:t>
            </a:r>
            <a:endParaRPr lang="en-US"/>
          </a:p>
        </p:txBody>
      </p:sp>
      <p:sp>
        <p:nvSpPr>
          <p:cNvPr id="3" name="Text Placeholder 2"/>
          <p:cNvSpPr>
            <a:spLocks noGrp="1"/>
          </p:cNvSpPr>
          <p:nvPr>
            <p:ph type="body" idx="1"/>
          </p:nvPr>
        </p:nvSpPr>
        <p:spPr>
          <a:xfrm>
            <a:off x="2022475" y="8138518"/>
            <a:ext cx="21762906" cy="4200525"/>
          </a:xfrm>
        </p:spPr>
        <p:txBody>
          <a:bodyPr anchor="b"/>
          <a:lstStyle>
            <a:lvl1pPr marL="0" indent="0">
              <a:buNone/>
              <a:defRPr sz="1400"/>
            </a:lvl1pPr>
            <a:lvl2pPr marL="311125" indent="0">
              <a:buNone/>
              <a:defRPr sz="1200"/>
            </a:lvl2pPr>
            <a:lvl3pPr marL="622249" indent="0">
              <a:buNone/>
              <a:defRPr sz="1100"/>
            </a:lvl3pPr>
            <a:lvl4pPr marL="933374" indent="0">
              <a:buNone/>
              <a:defRPr sz="1000"/>
            </a:lvl4pPr>
            <a:lvl5pPr marL="1244498" indent="0">
              <a:buNone/>
              <a:defRPr sz="1000"/>
            </a:lvl5pPr>
            <a:lvl6pPr marL="1555623" indent="0">
              <a:buNone/>
              <a:defRPr sz="1000"/>
            </a:lvl6pPr>
            <a:lvl7pPr marL="1866748" indent="0">
              <a:buNone/>
              <a:defRPr sz="1000"/>
            </a:lvl7pPr>
            <a:lvl8pPr marL="2177872" indent="0">
              <a:buNone/>
              <a:defRPr sz="1000"/>
            </a:lvl8pPr>
            <a:lvl9pPr marL="2488997" indent="0">
              <a:buNone/>
              <a:defRPr sz="1000"/>
            </a:lvl9pPr>
          </a:lstStyle>
          <a:p>
            <a:pPr lvl="0"/>
            <a:r>
              <a:rPr lang="en-US" smtClean="0"/>
              <a:t>Click to edit Master text styles</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04681" y="3289300"/>
            <a:ext cx="12261717" cy="15494993"/>
          </a:xfrm>
        </p:spPr>
        <p:txBody>
          <a:bodyPr/>
          <a:lstStyle>
            <a:lvl1pPr>
              <a:defRPr sz="19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2755298" y="3289300"/>
            <a:ext cx="12261718" cy="15494993"/>
          </a:xfrm>
        </p:spPr>
        <p:txBody>
          <a:bodyPr/>
          <a:lstStyle>
            <a:lvl1pPr>
              <a:defRPr sz="19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79790" y="769541"/>
            <a:ext cx="23043621" cy="3200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279790" y="4297760"/>
            <a:ext cx="11312525" cy="1791891"/>
          </a:xfrm>
        </p:spPr>
        <p:txBody>
          <a:bodyPr anchor="b"/>
          <a:lstStyle>
            <a:lvl1pPr marL="0" indent="0">
              <a:buNone/>
              <a:defRPr sz="1600" b="1"/>
            </a:lvl1pPr>
            <a:lvl2pPr marL="311125" indent="0">
              <a:buNone/>
              <a:defRPr sz="1400" b="1"/>
            </a:lvl2pPr>
            <a:lvl3pPr marL="622249" indent="0">
              <a:buNone/>
              <a:defRPr sz="1200" b="1"/>
            </a:lvl3pPr>
            <a:lvl4pPr marL="933374" indent="0">
              <a:buNone/>
              <a:defRPr sz="1100" b="1"/>
            </a:lvl4pPr>
            <a:lvl5pPr marL="1244498" indent="0">
              <a:buNone/>
              <a:defRPr sz="1100" b="1"/>
            </a:lvl5pPr>
            <a:lvl6pPr marL="1555623" indent="0">
              <a:buNone/>
              <a:defRPr sz="1100" b="1"/>
            </a:lvl6pPr>
            <a:lvl7pPr marL="1866748" indent="0">
              <a:buNone/>
              <a:defRPr sz="1100" b="1"/>
            </a:lvl7pPr>
            <a:lvl8pPr marL="2177872" indent="0">
              <a:buNone/>
              <a:defRPr sz="1100" b="1"/>
            </a:lvl8pPr>
            <a:lvl9pPr marL="2488997" indent="0">
              <a:buNone/>
              <a:defRPr sz="1100" b="1"/>
            </a:lvl9pPr>
          </a:lstStyle>
          <a:p>
            <a:pPr lvl="0"/>
            <a:r>
              <a:rPr lang="en-US" smtClean="0"/>
              <a:t>Click to edit Master text styles</a:t>
            </a:r>
          </a:p>
        </p:txBody>
      </p:sp>
      <p:sp>
        <p:nvSpPr>
          <p:cNvPr id="4" name="Content Placeholder 3"/>
          <p:cNvSpPr>
            <a:spLocks noGrp="1"/>
          </p:cNvSpPr>
          <p:nvPr>
            <p:ph sz="half" idx="2"/>
          </p:nvPr>
        </p:nvSpPr>
        <p:spPr>
          <a:xfrm>
            <a:off x="1279790" y="6089650"/>
            <a:ext cx="11312525" cy="11063883"/>
          </a:xfrm>
        </p:spPr>
        <p:txBody>
          <a:bodyPr/>
          <a:lstStyle>
            <a:lvl1pPr>
              <a:defRPr sz="1600"/>
            </a:lvl1pPr>
            <a:lvl2pPr>
              <a:defRPr sz="1400"/>
            </a:lvl2pPr>
            <a:lvl3pPr>
              <a:defRPr sz="1200"/>
            </a:lvl3pPr>
            <a:lvl4pPr>
              <a:defRPr sz="1100"/>
            </a:lvl4pPr>
            <a:lvl5pPr>
              <a:defRPr sz="1100"/>
            </a:lvl5pPr>
            <a:lvl6pPr>
              <a:defRPr sz="1100"/>
            </a:lvl6pPr>
            <a:lvl7pPr>
              <a:defRPr sz="1100"/>
            </a:lvl7pPr>
            <a:lvl8pPr>
              <a:defRPr sz="1100"/>
            </a:lvl8pPr>
            <a:lvl9pPr>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3006256" y="4297760"/>
            <a:ext cx="11317155" cy="1791891"/>
          </a:xfrm>
        </p:spPr>
        <p:txBody>
          <a:bodyPr anchor="b"/>
          <a:lstStyle>
            <a:lvl1pPr marL="0" indent="0">
              <a:buNone/>
              <a:defRPr sz="1600" b="1"/>
            </a:lvl1pPr>
            <a:lvl2pPr marL="311125" indent="0">
              <a:buNone/>
              <a:defRPr sz="1400" b="1"/>
            </a:lvl2pPr>
            <a:lvl3pPr marL="622249" indent="0">
              <a:buNone/>
              <a:defRPr sz="1200" b="1"/>
            </a:lvl3pPr>
            <a:lvl4pPr marL="933374" indent="0">
              <a:buNone/>
              <a:defRPr sz="1100" b="1"/>
            </a:lvl4pPr>
            <a:lvl5pPr marL="1244498" indent="0">
              <a:buNone/>
              <a:defRPr sz="1100" b="1"/>
            </a:lvl5pPr>
            <a:lvl6pPr marL="1555623" indent="0">
              <a:buNone/>
              <a:defRPr sz="1100" b="1"/>
            </a:lvl6pPr>
            <a:lvl7pPr marL="1866748" indent="0">
              <a:buNone/>
              <a:defRPr sz="1100" b="1"/>
            </a:lvl7pPr>
            <a:lvl8pPr marL="2177872" indent="0">
              <a:buNone/>
              <a:defRPr sz="1100" b="1"/>
            </a:lvl8pPr>
            <a:lvl9pPr marL="2488997" indent="0">
              <a:buNone/>
              <a:defRPr sz="1100" b="1"/>
            </a:lvl9pPr>
          </a:lstStyle>
          <a:p>
            <a:pPr lvl="0"/>
            <a:r>
              <a:rPr lang="en-US" smtClean="0"/>
              <a:t>Click to edit Master text styles</a:t>
            </a:r>
          </a:p>
        </p:txBody>
      </p:sp>
      <p:sp>
        <p:nvSpPr>
          <p:cNvPr id="6" name="Content Placeholder 5"/>
          <p:cNvSpPr>
            <a:spLocks noGrp="1"/>
          </p:cNvSpPr>
          <p:nvPr>
            <p:ph sz="quarter" idx="4"/>
          </p:nvPr>
        </p:nvSpPr>
        <p:spPr>
          <a:xfrm>
            <a:off x="13006256" y="6089650"/>
            <a:ext cx="11317155" cy="11063883"/>
          </a:xfrm>
        </p:spPr>
        <p:txBody>
          <a:bodyPr/>
          <a:lstStyle>
            <a:lvl1pPr>
              <a:defRPr sz="1600"/>
            </a:lvl1pPr>
            <a:lvl2pPr>
              <a:defRPr sz="1400"/>
            </a:lvl2pPr>
            <a:lvl3pPr>
              <a:defRPr sz="1200"/>
            </a:lvl3pPr>
            <a:lvl4pPr>
              <a:defRPr sz="1100"/>
            </a:lvl4pPr>
            <a:lvl5pPr>
              <a:defRPr sz="1100"/>
            </a:lvl5pPr>
            <a:lvl6pPr>
              <a:defRPr sz="1100"/>
            </a:lvl6pPr>
            <a:lvl7pPr>
              <a:defRPr sz="1100"/>
            </a:lvl7pPr>
            <a:lvl8pPr>
              <a:defRPr sz="1100"/>
            </a:lvl8pPr>
            <a:lvl9pPr>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22475" y="12339043"/>
            <a:ext cx="21762906" cy="3814366"/>
          </a:xfrm>
        </p:spPr>
        <p:txBody>
          <a:bodyPr anchor="t"/>
          <a:lstStyle>
            <a:lvl1pPr algn="l">
              <a:defRPr sz="2700" b="1" cap="all"/>
            </a:lvl1pPr>
          </a:lstStyle>
          <a:p>
            <a:r>
              <a:rPr lang="en-US" smtClean="0"/>
              <a:t>Click to edit Master title style</a:t>
            </a:r>
            <a:endParaRPr lang="en-US"/>
          </a:p>
        </p:txBody>
      </p:sp>
      <p:sp>
        <p:nvSpPr>
          <p:cNvPr id="3" name="Text Placeholder 2"/>
          <p:cNvSpPr>
            <a:spLocks noGrp="1"/>
          </p:cNvSpPr>
          <p:nvPr>
            <p:ph type="body" idx="1"/>
          </p:nvPr>
        </p:nvSpPr>
        <p:spPr>
          <a:xfrm>
            <a:off x="2022475" y="8138518"/>
            <a:ext cx="21762906" cy="4200525"/>
          </a:xfrm>
        </p:spPr>
        <p:txBody>
          <a:bodyPr anchor="b"/>
          <a:lstStyle>
            <a:lvl1pPr marL="0" indent="0">
              <a:buNone/>
              <a:defRPr sz="1400"/>
            </a:lvl1pPr>
            <a:lvl2pPr marL="311125" indent="0">
              <a:buNone/>
              <a:defRPr sz="1200"/>
            </a:lvl2pPr>
            <a:lvl3pPr marL="622249" indent="0">
              <a:buNone/>
              <a:defRPr sz="1100"/>
            </a:lvl3pPr>
            <a:lvl4pPr marL="933374" indent="0">
              <a:buNone/>
              <a:defRPr sz="1000"/>
            </a:lvl4pPr>
            <a:lvl5pPr marL="1244498" indent="0">
              <a:buNone/>
              <a:defRPr sz="1000"/>
            </a:lvl5pPr>
            <a:lvl6pPr marL="1555623" indent="0">
              <a:buNone/>
              <a:defRPr sz="1000"/>
            </a:lvl6pPr>
            <a:lvl7pPr marL="1866748" indent="0">
              <a:buNone/>
              <a:defRPr sz="1000"/>
            </a:lvl7pPr>
            <a:lvl8pPr marL="2177872" indent="0">
              <a:buNone/>
              <a:defRPr sz="1000"/>
            </a:lvl8pPr>
            <a:lvl9pPr marL="2488997" indent="0">
              <a:buNone/>
              <a:defRPr sz="1000"/>
            </a:lvl9pPr>
          </a:lstStyle>
          <a:p>
            <a:pPr lvl="0"/>
            <a:r>
              <a:rPr lang="en-US" smtClean="0"/>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79790" y="763985"/>
            <a:ext cx="8423275" cy="3254574"/>
          </a:xfrm>
        </p:spPr>
        <p:txBody>
          <a:bodyPr anchor="b"/>
          <a:lstStyle>
            <a:lvl1pPr algn="l">
              <a:defRPr sz="1400" b="1"/>
            </a:lvl1pPr>
          </a:lstStyle>
          <a:p>
            <a:r>
              <a:rPr lang="en-US" smtClean="0"/>
              <a:t>Click to edit Master title style</a:t>
            </a:r>
            <a:endParaRPr lang="en-US"/>
          </a:p>
        </p:txBody>
      </p:sp>
      <p:sp>
        <p:nvSpPr>
          <p:cNvPr id="3" name="Content Placeholder 2"/>
          <p:cNvSpPr>
            <a:spLocks noGrp="1"/>
          </p:cNvSpPr>
          <p:nvPr>
            <p:ph idx="1"/>
          </p:nvPr>
        </p:nvSpPr>
        <p:spPr>
          <a:xfrm>
            <a:off x="10010510" y="763985"/>
            <a:ext cx="14312900" cy="16389549"/>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279790" y="4018558"/>
            <a:ext cx="8423275" cy="13134975"/>
          </a:xfrm>
        </p:spPr>
        <p:txBody>
          <a:bodyPr/>
          <a:lstStyle>
            <a:lvl1pPr marL="0" indent="0">
              <a:buNone/>
              <a:defRPr sz="1000"/>
            </a:lvl1pPr>
            <a:lvl2pPr marL="311125" indent="0">
              <a:buNone/>
              <a:defRPr sz="800"/>
            </a:lvl2pPr>
            <a:lvl3pPr marL="622249" indent="0">
              <a:buNone/>
              <a:defRPr sz="700"/>
            </a:lvl3pPr>
            <a:lvl4pPr marL="933374" indent="0">
              <a:buNone/>
              <a:defRPr sz="600"/>
            </a:lvl4pPr>
            <a:lvl5pPr marL="1244498" indent="0">
              <a:buNone/>
              <a:defRPr sz="600"/>
            </a:lvl5pPr>
            <a:lvl6pPr marL="1555623" indent="0">
              <a:buNone/>
              <a:defRPr sz="600"/>
            </a:lvl6pPr>
            <a:lvl7pPr marL="1866748" indent="0">
              <a:buNone/>
              <a:defRPr sz="600"/>
            </a:lvl7pPr>
            <a:lvl8pPr marL="2177872" indent="0">
              <a:buNone/>
              <a:defRPr sz="600"/>
            </a:lvl8pPr>
            <a:lvl9pPr marL="2488997" indent="0">
              <a:buNone/>
              <a:defRPr sz="600"/>
            </a:lvl9pPr>
          </a:lstStyle>
          <a:p>
            <a:pPr lvl="0"/>
            <a:r>
              <a:rPr lang="en-US" smtClean="0"/>
              <a:t>Click to edit Master text styles</a:t>
            </a: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18220" y="13441959"/>
            <a:ext cx="15362105" cy="1586309"/>
          </a:xfrm>
        </p:spPr>
        <p:txBody>
          <a:bodyPr anchor="b"/>
          <a:lstStyle>
            <a:lvl1pPr algn="l">
              <a:defRPr sz="1400" b="1"/>
            </a:lvl1pPr>
          </a:lstStyle>
          <a:p>
            <a:r>
              <a:rPr lang="en-US" smtClean="0"/>
              <a:t>Click to edit Master title style</a:t>
            </a:r>
            <a:endParaRPr lang="en-US"/>
          </a:p>
        </p:txBody>
      </p:sp>
      <p:sp>
        <p:nvSpPr>
          <p:cNvPr id="3" name="Picture Placeholder 2"/>
          <p:cNvSpPr>
            <a:spLocks noGrp="1"/>
          </p:cNvSpPr>
          <p:nvPr>
            <p:ph type="pic" idx="1"/>
          </p:nvPr>
        </p:nvSpPr>
        <p:spPr>
          <a:xfrm>
            <a:off x="5018220" y="1715493"/>
            <a:ext cx="15362105" cy="11522273"/>
          </a:xfrm>
        </p:spPr>
        <p:txBody>
          <a:bodyPr/>
          <a:lstStyle>
            <a:lvl1pPr marL="0" indent="0">
              <a:buNone/>
              <a:defRPr sz="2200"/>
            </a:lvl1pPr>
            <a:lvl2pPr marL="311125" indent="0">
              <a:buNone/>
              <a:defRPr sz="1900"/>
            </a:lvl2pPr>
            <a:lvl3pPr marL="622249" indent="0">
              <a:buNone/>
              <a:defRPr sz="1600"/>
            </a:lvl3pPr>
            <a:lvl4pPr marL="933374" indent="0">
              <a:buNone/>
              <a:defRPr sz="1400"/>
            </a:lvl4pPr>
            <a:lvl5pPr marL="1244498" indent="0">
              <a:buNone/>
              <a:defRPr sz="1400"/>
            </a:lvl5pPr>
            <a:lvl6pPr marL="1555623" indent="0">
              <a:buNone/>
              <a:defRPr sz="1400"/>
            </a:lvl6pPr>
            <a:lvl7pPr marL="1866748" indent="0">
              <a:buNone/>
              <a:defRPr sz="1400"/>
            </a:lvl7pPr>
            <a:lvl8pPr marL="2177872" indent="0">
              <a:buNone/>
              <a:defRPr sz="1400"/>
            </a:lvl8pPr>
            <a:lvl9pPr marL="2488997" indent="0">
              <a:buNone/>
              <a:defRPr sz="1400"/>
            </a:lvl9pPr>
          </a:lstStyle>
          <a:p>
            <a:pPr lvl="0"/>
            <a:endParaRPr lang="en-US" noProof="0" smtClean="0"/>
          </a:p>
        </p:txBody>
      </p:sp>
      <p:sp>
        <p:nvSpPr>
          <p:cNvPr id="4" name="Text Placeholder 3"/>
          <p:cNvSpPr>
            <a:spLocks noGrp="1"/>
          </p:cNvSpPr>
          <p:nvPr>
            <p:ph type="body" sz="half" idx="2"/>
          </p:nvPr>
        </p:nvSpPr>
        <p:spPr>
          <a:xfrm>
            <a:off x="5018220" y="15028268"/>
            <a:ext cx="15362105" cy="2254448"/>
          </a:xfrm>
        </p:spPr>
        <p:txBody>
          <a:bodyPr/>
          <a:lstStyle>
            <a:lvl1pPr marL="0" indent="0">
              <a:buNone/>
              <a:defRPr sz="1000"/>
            </a:lvl1pPr>
            <a:lvl2pPr marL="311125" indent="0">
              <a:buNone/>
              <a:defRPr sz="800"/>
            </a:lvl2pPr>
            <a:lvl3pPr marL="622249" indent="0">
              <a:buNone/>
              <a:defRPr sz="700"/>
            </a:lvl3pPr>
            <a:lvl4pPr marL="933374" indent="0">
              <a:buNone/>
              <a:defRPr sz="600"/>
            </a:lvl4pPr>
            <a:lvl5pPr marL="1244498" indent="0">
              <a:buNone/>
              <a:defRPr sz="600"/>
            </a:lvl5pPr>
            <a:lvl6pPr marL="1555623" indent="0">
              <a:buNone/>
              <a:defRPr sz="600"/>
            </a:lvl6pPr>
            <a:lvl7pPr marL="1866748" indent="0">
              <a:buNone/>
              <a:defRPr sz="600"/>
            </a:lvl7pPr>
            <a:lvl8pPr marL="2177872" indent="0">
              <a:buNone/>
              <a:defRPr sz="600"/>
            </a:lvl8pPr>
            <a:lvl9pPr marL="2488997" indent="0">
              <a:buNone/>
              <a:defRPr sz="600"/>
            </a:lvl9pPr>
          </a:lstStyle>
          <a:p>
            <a:pPr lvl="0"/>
            <a:r>
              <a:rPr lang="en-US" smtClean="0"/>
              <a:t>Click to edit Master text styles</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864395" y="743149"/>
            <a:ext cx="6152621" cy="180411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4681" y="743149"/>
            <a:ext cx="18370815" cy="180411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3742" y="3289300"/>
            <a:ext cx="2137304" cy="14651831"/>
          </a:xfrm>
        </p:spPr>
        <p:txBody>
          <a:bodyPr/>
          <a:lstStyle>
            <a:lvl1pPr>
              <a:defRPr sz="19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29946" y="3289300"/>
            <a:ext cx="2137304" cy="14651831"/>
          </a:xfrm>
        </p:spPr>
        <p:txBody>
          <a:bodyPr/>
          <a:lstStyle>
            <a:lvl1pPr>
              <a:defRPr sz="19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79790" y="769541"/>
            <a:ext cx="23043621" cy="3200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279790" y="4297760"/>
            <a:ext cx="11312525" cy="1791891"/>
          </a:xfrm>
        </p:spPr>
        <p:txBody>
          <a:bodyPr anchor="b"/>
          <a:lstStyle>
            <a:lvl1pPr marL="0" indent="0">
              <a:buNone/>
              <a:defRPr sz="1600" b="1"/>
            </a:lvl1pPr>
            <a:lvl2pPr marL="311125" indent="0">
              <a:buNone/>
              <a:defRPr sz="1400" b="1"/>
            </a:lvl2pPr>
            <a:lvl3pPr marL="622249" indent="0">
              <a:buNone/>
              <a:defRPr sz="1200" b="1"/>
            </a:lvl3pPr>
            <a:lvl4pPr marL="933374" indent="0">
              <a:buNone/>
              <a:defRPr sz="1100" b="1"/>
            </a:lvl4pPr>
            <a:lvl5pPr marL="1244498" indent="0">
              <a:buNone/>
              <a:defRPr sz="1100" b="1"/>
            </a:lvl5pPr>
            <a:lvl6pPr marL="1555623" indent="0">
              <a:buNone/>
              <a:defRPr sz="1100" b="1"/>
            </a:lvl6pPr>
            <a:lvl7pPr marL="1866748" indent="0">
              <a:buNone/>
              <a:defRPr sz="1100" b="1"/>
            </a:lvl7pPr>
            <a:lvl8pPr marL="2177872" indent="0">
              <a:buNone/>
              <a:defRPr sz="1100" b="1"/>
            </a:lvl8pPr>
            <a:lvl9pPr marL="2488997" indent="0">
              <a:buNone/>
              <a:defRPr sz="1100" b="1"/>
            </a:lvl9pPr>
          </a:lstStyle>
          <a:p>
            <a:pPr lvl="0"/>
            <a:r>
              <a:rPr lang="en-US" smtClean="0"/>
              <a:t>Click to edit Master text styles</a:t>
            </a:r>
          </a:p>
        </p:txBody>
      </p:sp>
      <p:sp>
        <p:nvSpPr>
          <p:cNvPr id="4" name="Content Placeholder 3"/>
          <p:cNvSpPr>
            <a:spLocks noGrp="1"/>
          </p:cNvSpPr>
          <p:nvPr>
            <p:ph sz="half" idx="2"/>
          </p:nvPr>
        </p:nvSpPr>
        <p:spPr>
          <a:xfrm>
            <a:off x="1279790" y="6089650"/>
            <a:ext cx="11312525" cy="11063883"/>
          </a:xfrm>
        </p:spPr>
        <p:txBody>
          <a:bodyPr/>
          <a:lstStyle>
            <a:lvl1pPr>
              <a:defRPr sz="1600"/>
            </a:lvl1pPr>
            <a:lvl2pPr>
              <a:defRPr sz="1400"/>
            </a:lvl2pPr>
            <a:lvl3pPr>
              <a:defRPr sz="1200"/>
            </a:lvl3pPr>
            <a:lvl4pPr>
              <a:defRPr sz="1100"/>
            </a:lvl4pPr>
            <a:lvl5pPr>
              <a:defRPr sz="1100"/>
            </a:lvl5pPr>
            <a:lvl6pPr>
              <a:defRPr sz="1100"/>
            </a:lvl6pPr>
            <a:lvl7pPr>
              <a:defRPr sz="1100"/>
            </a:lvl7pPr>
            <a:lvl8pPr>
              <a:defRPr sz="1100"/>
            </a:lvl8pPr>
            <a:lvl9pPr>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3006256" y="4297760"/>
            <a:ext cx="11317155" cy="1791891"/>
          </a:xfrm>
        </p:spPr>
        <p:txBody>
          <a:bodyPr anchor="b"/>
          <a:lstStyle>
            <a:lvl1pPr marL="0" indent="0">
              <a:buNone/>
              <a:defRPr sz="1600" b="1"/>
            </a:lvl1pPr>
            <a:lvl2pPr marL="311125" indent="0">
              <a:buNone/>
              <a:defRPr sz="1400" b="1"/>
            </a:lvl2pPr>
            <a:lvl3pPr marL="622249" indent="0">
              <a:buNone/>
              <a:defRPr sz="1200" b="1"/>
            </a:lvl3pPr>
            <a:lvl4pPr marL="933374" indent="0">
              <a:buNone/>
              <a:defRPr sz="1100" b="1"/>
            </a:lvl4pPr>
            <a:lvl5pPr marL="1244498" indent="0">
              <a:buNone/>
              <a:defRPr sz="1100" b="1"/>
            </a:lvl5pPr>
            <a:lvl6pPr marL="1555623" indent="0">
              <a:buNone/>
              <a:defRPr sz="1100" b="1"/>
            </a:lvl6pPr>
            <a:lvl7pPr marL="1866748" indent="0">
              <a:buNone/>
              <a:defRPr sz="1100" b="1"/>
            </a:lvl7pPr>
            <a:lvl8pPr marL="2177872" indent="0">
              <a:buNone/>
              <a:defRPr sz="1100" b="1"/>
            </a:lvl8pPr>
            <a:lvl9pPr marL="2488997" indent="0">
              <a:buNone/>
              <a:defRPr sz="1100" b="1"/>
            </a:lvl9pPr>
          </a:lstStyle>
          <a:p>
            <a:pPr lvl="0"/>
            <a:r>
              <a:rPr lang="en-US" smtClean="0"/>
              <a:t>Click to edit Master text styles</a:t>
            </a:r>
          </a:p>
        </p:txBody>
      </p:sp>
      <p:sp>
        <p:nvSpPr>
          <p:cNvPr id="6" name="Content Placeholder 5"/>
          <p:cNvSpPr>
            <a:spLocks noGrp="1"/>
          </p:cNvSpPr>
          <p:nvPr>
            <p:ph sz="quarter" idx="4"/>
          </p:nvPr>
        </p:nvSpPr>
        <p:spPr>
          <a:xfrm>
            <a:off x="13006256" y="6089650"/>
            <a:ext cx="11317155" cy="11063883"/>
          </a:xfrm>
        </p:spPr>
        <p:txBody>
          <a:bodyPr/>
          <a:lstStyle>
            <a:lvl1pPr>
              <a:defRPr sz="1600"/>
            </a:lvl1pPr>
            <a:lvl2pPr>
              <a:defRPr sz="1400"/>
            </a:lvl2pPr>
            <a:lvl3pPr>
              <a:defRPr sz="1200"/>
            </a:lvl3pPr>
            <a:lvl4pPr>
              <a:defRPr sz="1100"/>
            </a:lvl4pPr>
            <a:lvl5pPr>
              <a:defRPr sz="1100"/>
            </a:lvl5pPr>
            <a:lvl6pPr>
              <a:defRPr sz="1100"/>
            </a:lvl6pPr>
            <a:lvl7pPr>
              <a:defRPr sz="1100"/>
            </a:lvl7pPr>
            <a:lvl8pPr>
              <a:defRPr sz="1100"/>
            </a:lvl8pPr>
            <a:lvl9pPr>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79790" y="763985"/>
            <a:ext cx="8423275" cy="3254574"/>
          </a:xfrm>
        </p:spPr>
        <p:txBody>
          <a:bodyPr anchor="b"/>
          <a:lstStyle>
            <a:lvl1pPr algn="l">
              <a:defRPr sz="1400" b="1"/>
            </a:lvl1pPr>
          </a:lstStyle>
          <a:p>
            <a:r>
              <a:rPr lang="en-US" smtClean="0"/>
              <a:t>Click to edit Master title style</a:t>
            </a:r>
            <a:endParaRPr lang="en-US"/>
          </a:p>
        </p:txBody>
      </p:sp>
      <p:sp>
        <p:nvSpPr>
          <p:cNvPr id="3" name="Content Placeholder 2"/>
          <p:cNvSpPr>
            <a:spLocks noGrp="1"/>
          </p:cNvSpPr>
          <p:nvPr>
            <p:ph idx="1"/>
          </p:nvPr>
        </p:nvSpPr>
        <p:spPr>
          <a:xfrm>
            <a:off x="10010510" y="763985"/>
            <a:ext cx="14312900" cy="16389549"/>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279790" y="4018558"/>
            <a:ext cx="8423275" cy="13134975"/>
          </a:xfrm>
        </p:spPr>
        <p:txBody>
          <a:bodyPr/>
          <a:lstStyle>
            <a:lvl1pPr marL="0" indent="0">
              <a:buNone/>
              <a:defRPr sz="1000"/>
            </a:lvl1pPr>
            <a:lvl2pPr marL="311125" indent="0">
              <a:buNone/>
              <a:defRPr sz="800"/>
            </a:lvl2pPr>
            <a:lvl3pPr marL="622249" indent="0">
              <a:buNone/>
              <a:defRPr sz="700"/>
            </a:lvl3pPr>
            <a:lvl4pPr marL="933374" indent="0">
              <a:buNone/>
              <a:defRPr sz="600"/>
            </a:lvl4pPr>
            <a:lvl5pPr marL="1244498" indent="0">
              <a:buNone/>
              <a:defRPr sz="600"/>
            </a:lvl5pPr>
            <a:lvl6pPr marL="1555623" indent="0">
              <a:buNone/>
              <a:defRPr sz="600"/>
            </a:lvl6pPr>
            <a:lvl7pPr marL="1866748" indent="0">
              <a:buNone/>
              <a:defRPr sz="600"/>
            </a:lvl7pPr>
            <a:lvl8pPr marL="2177872" indent="0">
              <a:buNone/>
              <a:defRPr sz="600"/>
            </a:lvl8pPr>
            <a:lvl9pPr marL="2488997" indent="0">
              <a:buNone/>
              <a:defRPr sz="6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18220" y="13441959"/>
            <a:ext cx="15362105" cy="1586309"/>
          </a:xfrm>
        </p:spPr>
        <p:txBody>
          <a:bodyPr anchor="b"/>
          <a:lstStyle>
            <a:lvl1pPr algn="l">
              <a:defRPr sz="1400" b="1"/>
            </a:lvl1pPr>
          </a:lstStyle>
          <a:p>
            <a:r>
              <a:rPr lang="en-US" smtClean="0"/>
              <a:t>Click to edit Master title style</a:t>
            </a:r>
            <a:endParaRPr lang="en-US"/>
          </a:p>
        </p:txBody>
      </p:sp>
      <p:sp>
        <p:nvSpPr>
          <p:cNvPr id="3" name="Picture Placeholder 2"/>
          <p:cNvSpPr>
            <a:spLocks noGrp="1"/>
          </p:cNvSpPr>
          <p:nvPr>
            <p:ph type="pic" idx="1"/>
          </p:nvPr>
        </p:nvSpPr>
        <p:spPr>
          <a:xfrm>
            <a:off x="5018220" y="1715493"/>
            <a:ext cx="15362105" cy="11522273"/>
          </a:xfrm>
        </p:spPr>
        <p:txBody>
          <a:bodyPr/>
          <a:lstStyle>
            <a:lvl1pPr marL="0" indent="0">
              <a:buNone/>
              <a:defRPr sz="2200"/>
            </a:lvl1pPr>
            <a:lvl2pPr marL="311125" indent="0">
              <a:buNone/>
              <a:defRPr sz="1900"/>
            </a:lvl2pPr>
            <a:lvl3pPr marL="622249" indent="0">
              <a:buNone/>
              <a:defRPr sz="1600"/>
            </a:lvl3pPr>
            <a:lvl4pPr marL="933374" indent="0">
              <a:buNone/>
              <a:defRPr sz="1400"/>
            </a:lvl4pPr>
            <a:lvl5pPr marL="1244498" indent="0">
              <a:buNone/>
              <a:defRPr sz="1400"/>
            </a:lvl5pPr>
            <a:lvl6pPr marL="1555623" indent="0">
              <a:buNone/>
              <a:defRPr sz="1400"/>
            </a:lvl6pPr>
            <a:lvl7pPr marL="1866748" indent="0">
              <a:buNone/>
              <a:defRPr sz="1400"/>
            </a:lvl7pPr>
            <a:lvl8pPr marL="2177872" indent="0">
              <a:buNone/>
              <a:defRPr sz="1400"/>
            </a:lvl8pPr>
            <a:lvl9pPr marL="2488997" indent="0">
              <a:buNone/>
              <a:defRPr sz="1400"/>
            </a:lvl9pPr>
          </a:lstStyle>
          <a:p>
            <a:pPr lvl="0"/>
            <a:endParaRPr lang="en-US" noProof="0" smtClean="0"/>
          </a:p>
        </p:txBody>
      </p:sp>
      <p:sp>
        <p:nvSpPr>
          <p:cNvPr id="4" name="Text Placeholder 3"/>
          <p:cNvSpPr>
            <a:spLocks noGrp="1"/>
          </p:cNvSpPr>
          <p:nvPr>
            <p:ph type="body" sz="half" idx="2"/>
          </p:nvPr>
        </p:nvSpPr>
        <p:spPr>
          <a:xfrm>
            <a:off x="5018220" y="15028268"/>
            <a:ext cx="15362105" cy="2254448"/>
          </a:xfrm>
        </p:spPr>
        <p:txBody>
          <a:bodyPr/>
          <a:lstStyle>
            <a:lvl1pPr marL="0" indent="0">
              <a:buNone/>
              <a:defRPr sz="1000"/>
            </a:lvl1pPr>
            <a:lvl2pPr marL="311125" indent="0">
              <a:buNone/>
              <a:defRPr sz="800"/>
            </a:lvl2pPr>
            <a:lvl3pPr marL="622249" indent="0">
              <a:buNone/>
              <a:defRPr sz="700"/>
            </a:lvl3pPr>
            <a:lvl4pPr marL="933374" indent="0">
              <a:buNone/>
              <a:defRPr sz="600"/>
            </a:lvl4pPr>
            <a:lvl5pPr marL="1244498" indent="0">
              <a:buNone/>
              <a:defRPr sz="600"/>
            </a:lvl5pPr>
            <a:lvl6pPr marL="1555623" indent="0">
              <a:buNone/>
              <a:defRPr sz="600"/>
            </a:lvl6pPr>
            <a:lvl7pPr marL="1866748" indent="0">
              <a:buNone/>
              <a:defRPr sz="600"/>
            </a:lvl7pPr>
            <a:lvl8pPr marL="2177872" indent="0">
              <a:buNone/>
              <a:defRPr sz="600"/>
            </a:lvl8pPr>
            <a:lvl9pPr marL="2488997" indent="0">
              <a:buNone/>
              <a:defRPr sz="6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6052" name="Rectangle 36"/>
          <p:cNvSpPr>
            <a:spLocks noChangeArrowheads="1"/>
          </p:cNvSpPr>
          <p:nvPr userDrawn="1"/>
        </p:nvSpPr>
        <p:spPr bwMode="auto">
          <a:xfrm>
            <a:off x="0" y="0"/>
            <a:ext cx="25603200" cy="2800350"/>
          </a:xfrm>
          <a:prstGeom prst="rect">
            <a:avLst/>
          </a:prstGeom>
          <a:solidFill>
            <a:schemeClr val="accent2"/>
          </a:solidFill>
          <a:ln w="9525">
            <a:solidFill>
              <a:schemeClr val="tx1"/>
            </a:solidFill>
            <a:miter lim="800000"/>
            <a:headEnd/>
            <a:tailEnd/>
          </a:ln>
          <a:effectLst/>
        </p:spPr>
        <p:txBody>
          <a:bodyPr wrap="none" lIns="62225" tIns="31112" rIns="62225" bIns="31112" anchor="ctr">
            <a:prstTxWarp prst="textNoShape">
              <a:avLst/>
            </a:prstTxWarp>
          </a:bodyPr>
          <a:lstStyle/>
          <a:p>
            <a:pPr>
              <a:defRPr/>
            </a:pPr>
            <a:endParaRPr lang="en-US"/>
          </a:p>
        </p:txBody>
      </p:sp>
      <p:sp>
        <p:nvSpPr>
          <p:cNvPr id="1027" name="Rectangle 15"/>
          <p:cNvSpPr>
            <a:spLocks noGrp="1" noChangeArrowheads="1"/>
          </p:cNvSpPr>
          <p:nvPr>
            <p:ph type="title"/>
          </p:nvPr>
        </p:nvSpPr>
        <p:spPr bwMode="auto">
          <a:xfrm>
            <a:off x="560256" y="743149"/>
            <a:ext cx="24456760" cy="1283494"/>
          </a:xfrm>
          <a:prstGeom prst="rect">
            <a:avLst/>
          </a:prstGeom>
          <a:noFill/>
          <a:ln w="9525">
            <a:noFill/>
            <a:miter lim="800000"/>
            <a:headEnd/>
            <a:tailEnd/>
          </a:ln>
        </p:spPr>
        <p:txBody>
          <a:bodyPr vert="horz" wrap="square" lIns="44357" tIns="22174" rIns="44357" bIns="22174" numCol="1" anchor="ctr" anchorCtr="0" compatLnSpc="1">
            <a:prstTxWarp prst="textNoShape">
              <a:avLst/>
            </a:prstTxWarp>
          </a:bodyPr>
          <a:lstStyle/>
          <a:p>
            <a:pPr lvl="0"/>
            <a:r>
              <a:rPr lang="en-US"/>
              <a:t>Click to edit Master title style</a:t>
            </a:r>
          </a:p>
        </p:txBody>
      </p:sp>
      <p:sp>
        <p:nvSpPr>
          <p:cNvPr id="86041" name="Rectangle 25"/>
          <p:cNvSpPr>
            <a:spLocks noChangeArrowheads="1"/>
          </p:cNvSpPr>
          <p:nvPr userDrawn="1"/>
        </p:nvSpPr>
        <p:spPr bwMode="auto">
          <a:xfrm>
            <a:off x="0" y="0"/>
            <a:ext cx="25603200" cy="19202400"/>
          </a:xfrm>
          <a:prstGeom prst="rect">
            <a:avLst/>
          </a:prstGeom>
          <a:noFill/>
          <a:ln w="3175">
            <a:solidFill>
              <a:schemeClr val="tx2"/>
            </a:solidFill>
            <a:miter lim="800000"/>
            <a:headEnd/>
            <a:tailEnd/>
          </a:ln>
          <a:effectLst/>
        </p:spPr>
        <p:txBody>
          <a:bodyPr wrap="none" lIns="62225" tIns="31112" rIns="62225" bIns="31112" anchor="ctr">
            <a:prstTxWarp prst="textNoShape">
              <a:avLst/>
            </a:prstTxWarp>
          </a:bodyPr>
          <a:lstStyle/>
          <a:p>
            <a:pPr>
              <a:defRPr/>
            </a:pPr>
            <a:endParaRPr lang="en-US"/>
          </a:p>
        </p:txBody>
      </p:sp>
      <p:sp>
        <p:nvSpPr>
          <p:cNvPr id="86054" name="Text Box 38"/>
          <p:cNvSpPr txBox="1">
            <a:spLocks noChangeArrowheads="1"/>
          </p:cNvSpPr>
          <p:nvPr userDrawn="1"/>
        </p:nvSpPr>
        <p:spPr bwMode="auto">
          <a:xfrm>
            <a:off x="266700" y="18925977"/>
            <a:ext cx="1100138" cy="120571"/>
          </a:xfrm>
          <a:prstGeom prst="rect">
            <a:avLst/>
          </a:prstGeom>
          <a:noFill/>
          <a:ln w="9525">
            <a:noFill/>
            <a:miter lim="800000"/>
            <a:headEnd/>
            <a:tailEnd/>
          </a:ln>
          <a:effectLst/>
        </p:spPr>
        <p:txBody>
          <a:bodyPr lIns="44357" tIns="22174" rIns="44357" bIns="22174">
            <a:prstTxWarp prst="textNoShape">
              <a:avLst/>
            </a:prstTxWarp>
            <a:spAutoFit/>
          </a:bodyPr>
          <a:lstStyle/>
          <a:p>
            <a:pPr defTabSz="444001" eaLnBrk="0" hangingPunct="0">
              <a:lnSpc>
                <a:spcPct val="65000"/>
              </a:lnSpc>
              <a:spcBef>
                <a:spcPct val="50000"/>
              </a:spcBef>
              <a:defRPr/>
            </a:pPr>
            <a:r>
              <a:rPr lang="en-US" sz="200" b="1">
                <a:solidFill>
                  <a:schemeClr val="bg2"/>
                </a:solidFill>
                <a:latin typeface="Arial" charset="0"/>
              </a:rPr>
              <a:t>TEMPLATE DESIGN © 2008</a:t>
            </a:r>
          </a:p>
          <a:p>
            <a:pPr defTabSz="444001" eaLnBrk="0" hangingPunct="0">
              <a:lnSpc>
                <a:spcPct val="65000"/>
              </a:lnSpc>
              <a:spcBef>
                <a:spcPct val="50000"/>
              </a:spcBef>
              <a:defRPr/>
            </a:pPr>
            <a:r>
              <a:rPr lang="en-US" sz="300" b="1">
                <a:solidFill>
                  <a:schemeClr val="bg2"/>
                </a:solidFill>
                <a:latin typeface="Arial" charset="0"/>
              </a:rPr>
              <a:t>www.PosterPresentations.com</a:t>
            </a:r>
          </a:p>
        </p:txBody>
      </p:sp>
      <p:sp>
        <p:nvSpPr>
          <p:cNvPr id="1030" name="Rectangle 39"/>
          <p:cNvSpPr>
            <a:spLocks noGrp="1" noChangeArrowheads="1"/>
          </p:cNvSpPr>
          <p:nvPr>
            <p:ph type="body" idx="1"/>
          </p:nvPr>
        </p:nvSpPr>
        <p:spPr bwMode="auto">
          <a:xfrm>
            <a:off x="303742" y="3289300"/>
            <a:ext cx="4363508" cy="14651831"/>
          </a:xfrm>
          <a:prstGeom prst="rect">
            <a:avLst/>
          </a:prstGeom>
          <a:noFill/>
          <a:ln w="9525">
            <a:noFill/>
            <a:miter lim="800000"/>
            <a:headEnd/>
            <a:tailEnd/>
          </a:ln>
        </p:spPr>
        <p:txBody>
          <a:bodyPr vert="horz" wrap="square" lIns="221821" tIns="221821" rIns="221821" bIns="221821" numCol="1" anchor="t" anchorCtr="0" compatLnSpc="1">
            <a:prstTxWarp prst="textNoShape">
              <a:avLst/>
            </a:prstTxWarp>
          </a:bodyPr>
          <a:lstStyle/>
          <a:p>
            <a:pPr lvl="0"/>
            <a:r>
              <a:rPr lang="en-US"/>
              <a:t>Click to edit Master text styles</a:t>
            </a:r>
          </a:p>
          <a:p>
            <a:pPr lvl="1"/>
            <a:r>
              <a:rPr lang="en-US"/>
              <a:t>Second level</a:t>
            </a:r>
          </a:p>
        </p:txBody>
      </p:sp>
      <p:sp>
        <p:nvSpPr>
          <p:cNvPr id="86063" name="Rectangle 47"/>
          <p:cNvSpPr>
            <a:spLocks noChangeArrowheads="1"/>
          </p:cNvSpPr>
          <p:nvPr userDrawn="1"/>
        </p:nvSpPr>
        <p:spPr bwMode="auto">
          <a:xfrm>
            <a:off x="268552" y="3289300"/>
            <a:ext cx="4795970" cy="15494993"/>
          </a:xfrm>
          <a:prstGeom prst="rect">
            <a:avLst/>
          </a:prstGeom>
          <a:solidFill>
            <a:srgbClr val="FFFFFF"/>
          </a:solidFill>
          <a:ln w="9525">
            <a:solidFill>
              <a:schemeClr val="tx1"/>
            </a:solidFill>
            <a:miter lim="800000"/>
            <a:headEnd/>
            <a:tailEnd/>
          </a:ln>
          <a:effectLst/>
        </p:spPr>
        <p:txBody>
          <a:bodyPr wrap="none" lIns="62225" tIns="31112" rIns="62225" bIns="31112" anchor="ctr">
            <a:prstTxWarp prst="textNoShape">
              <a:avLst/>
            </a:prstTxWarp>
          </a:bodyPr>
          <a:lstStyle/>
          <a:p>
            <a:pPr>
              <a:defRPr/>
            </a:pPr>
            <a:endParaRPr lang="en-US"/>
          </a:p>
        </p:txBody>
      </p:sp>
      <p:sp>
        <p:nvSpPr>
          <p:cNvPr id="86070" name="Rectangle 54"/>
          <p:cNvSpPr>
            <a:spLocks noChangeArrowheads="1"/>
          </p:cNvSpPr>
          <p:nvPr userDrawn="1"/>
        </p:nvSpPr>
        <p:spPr bwMode="auto">
          <a:xfrm>
            <a:off x="20538678" y="3289300"/>
            <a:ext cx="4784857" cy="15494993"/>
          </a:xfrm>
          <a:prstGeom prst="rect">
            <a:avLst/>
          </a:prstGeom>
          <a:solidFill>
            <a:srgbClr val="FFFFFF"/>
          </a:solidFill>
          <a:ln w="9525">
            <a:solidFill>
              <a:schemeClr val="tx1"/>
            </a:solidFill>
            <a:miter lim="800000"/>
            <a:headEnd/>
            <a:tailEnd/>
          </a:ln>
          <a:effectLst/>
        </p:spPr>
        <p:txBody>
          <a:bodyPr wrap="none" lIns="62225" tIns="31112" rIns="62225" bIns="31112" anchor="ctr">
            <a:prstTxWarp prst="textNoShape">
              <a:avLst/>
            </a:prstTxWarp>
          </a:bodyPr>
          <a:lstStyle/>
          <a:p>
            <a:pPr>
              <a:defRPr/>
            </a:pPr>
            <a:endParaRPr lang="en-US"/>
          </a:p>
        </p:txBody>
      </p:sp>
      <p:sp>
        <p:nvSpPr>
          <p:cNvPr id="86071" name="Rectangle 55"/>
          <p:cNvSpPr>
            <a:spLocks noChangeArrowheads="1"/>
          </p:cNvSpPr>
          <p:nvPr userDrawn="1"/>
        </p:nvSpPr>
        <p:spPr bwMode="auto">
          <a:xfrm>
            <a:off x="5335852" y="3289300"/>
            <a:ext cx="4795970" cy="15494993"/>
          </a:xfrm>
          <a:prstGeom prst="rect">
            <a:avLst/>
          </a:prstGeom>
          <a:solidFill>
            <a:srgbClr val="FFFFFF"/>
          </a:solidFill>
          <a:ln w="9525">
            <a:solidFill>
              <a:schemeClr val="tx1"/>
            </a:solidFill>
            <a:miter lim="800000"/>
            <a:headEnd/>
            <a:tailEnd/>
          </a:ln>
          <a:effectLst/>
        </p:spPr>
        <p:txBody>
          <a:bodyPr wrap="none" lIns="62225" tIns="31112" rIns="62225" bIns="31112" anchor="ctr">
            <a:prstTxWarp prst="textNoShape">
              <a:avLst/>
            </a:prstTxWarp>
          </a:bodyPr>
          <a:lstStyle/>
          <a:p>
            <a:pPr>
              <a:defRPr/>
            </a:pPr>
            <a:endParaRPr lang="en-US"/>
          </a:p>
        </p:txBody>
      </p:sp>
      <p:sp>
        <p:nvSpPr>
          <p:cNvPr id="86072" name="Rectangle 56"/>
          <p:cNvSpPr>
            <a:spLocks noChangeArrowheads="1"/>
          </p:cNvSpPr>
          <p:nvPr userDrawn="1"/>
        </p:nvSpPr>
        <p:spPr bwMode="auto">
          <a:xfrm>
            <a:off x="10403152" y="3289300"/>
            <a:ext cx="4795970" cy="15494993"/>
          </a:xfrm>
          <a:prstGeom prst="rect">
            <a:avLst/>
          </a:prstGeom>
          <a:solidFill>
            <a:srgbClr val="FFFFFF"/>
          </a:solidFill>
          <a:ln w="9525">
            <a:solidFill>
              <a:schemeClr val="tx1"/>
            </a:solidFill>
            <a:miter lim="800000"/>
            <a:headEnd/>
            <a:tailEnd/>
          </a:ln>
          <a:effectLst/>
        </p:spPr>
        <p:txBody>
          <a:bodyPr wrap="none" lIns="62225" tIns="31112" rIns="62225" bIns="31112" anchor="ctr">
            <a:prstTxWarp prst="textNoShape">
              <a:avLst/>
            </a:prstTxWarp>
          </a:bodyPr>
          <a:lstStyle/>
          <a:p>
            <a:pPr>
              <a:defRPr/>
            </a:pPr>
            <a:endParaRPr lang="en-US"/>
          </a:p>
        </p:txBody>
      </p:sp>
      <p:sp>
        <p:nvSpPr>
          <p:cNvPr id="86073" name="Rectangle 57"/>
          <p:cNvSpPr>
            <a:spLocks noChangeArrowheads="1"/>
          </p:cNvSpPr>
          <p:nvPr userDrawn="1"/>
        </p:nvSpPr>
        <p:spPr bwMode="auto">
          <a:xfrm>
            <a:off x="15470452" y="3289300"/>
            <a:ext cx="4795970" cy="15494993"/>
          </a:xfrm>
          <a:prstGeom prst="rect">
            <a:avLst/>
          </a:prstGeom>
          <a:solidFill>
            <a:srgbClr val="FFFFFF"/>
          </a:solidFill>
          <a:ln w="9525">
            <a:solidFill>
              <a:schemeClr val="tx1"/>
            </a:solidFill>
            <a:miter lim="800000"/>
            <a:headEnd/>
            <a:tailEnd/>
          </a:ln>
          <a:effectLst/>
        </p:spPr>
        <p:txBody>
          <a:bodyPr wrap="none" lIns="62225" tIns="31112" rIns="62225" bIns="31112" anchor="ctr">
            <a:prstTxWarp prst="textNoShape">
              <a:avLst/>
            </a:prstTxWarp>
          </a:bodyPr>
          <a:lstStyle/>
          <a:p>
            <a:pPr>
              <a:defRPr/>
            </a:pPr>
            <a:endParaRPr lang="en-US"/>
          </a:p>
        </p:txBody>
      </p:sp>
      <p:sp>
        <p:nvSpPr>
          <p:cNvPr id="86074" name="Line 58"/>
          <p:cNvSpPr>
            <a:spLocks noChangeShapeType="1"/>
          </p:cNvSpPr>
          <p:nvPr userDrawn="1"/>
        </p:nvSpPr>
        <p:spPr bwMode="auto">
          <a:xfrm>
            <a:off x="0" y="2800350"/>
            <a:ext cx="25603200" cy="0"/>
          </a:xfrm>
          <a:prstGeom prst="line">
            <a:avLst/>
          </a:prstGeom>
          <a:noFill/>
          <a:ln w="101600">
            <a:solidFill>
              <a:srgbClr val="FF9900"/>
            </a:solidFill>
            <a:round/>
            <a:headEnd/>
            <a:tailEnd/>
          </a:ln>
          <a:effectLst/>
        </p:spPr>
        <p:txBody>
          <a:bodyPr lIns="62225" tIns="31112" rIns="62225" bIns="31112">
            <a:prstTxWarp prst="textNoShape">
              <a:avLst/>
            </a:prstTxWarp>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defTabSz="444001" rtl="0" eaLnBrk="0" fontAlgn="base" hangingPunct="0">
        <a:spcBef>
          <a:spcPct val="0"/>
        </a:spcBef>
        <a:spcAft>
          <a:spcPct val="0"/>
        </a:spcAft>
        <a:defRPr sz="4200">
          <a:solidFill>
            <a:srgbClr val="FFFFFF"/>
          </a:solidFill>
          <a:latin typeface="+mj-lt"/>
          <a:ea typeface="ＭＳ Ｐゴシック" charset="-128"/>
          <a:cs typeface="ＭＳ Ｐゴシック" charset="-128"/>
        </a:defRPr>
      </a:lvl1pPr>
      <a:lvl2pPr algn="ctr" defTabSz="444001" rtl="0" eaLnBrk="0" fontAlgn="base" hangingPunct="0">
        <a:spcBef>
          <a:spcPct val="0"/>
        </a:spcBef>
        <a:spcAft>
          <a:spcPct val="0"/>
        </a:spcAft>
        <a:defRPr sz="4200">
          <a:solidFill>
            <a:srgbClr val="FFFFFF"/>
          </a:solidFill>
          <a:latin typeface="Arial Black" charset="0"/>
          <a:ea typeface="ＭＳ Ｐゴシック" charset="-128"/>
          <a:cs typeface="ＭＳ Ｐゴシック" charset="-128"/>
        </a:defRPr>
      </a:lvl2pPr>
      <a:lvl3pPr algn="ctr" defTabSz="444001" rtl="0" eaLnBrk="0" fontAlgn="base" hangingPunct="0">
        <a:spcBef>
          <a:spcPct val="0"/>
        </a:spcBef>
        <a:spcAft>
          <a:spcPct val="0"/>
        </a:spcAft>
        <a:defRPr sz="4200">
          <a:solidFill>
            <a:srgbClr val="FFFFFF"/>
          </a:solidFill>
          <a:latin typeface="Arial Black" charset="0"/>
          <a:ea typeface="ＭＳ Ｐゴシック" charset="-128"/>
          <a:cs typeface="ＭＳ Ｐゴシック" charset="-128"/>
        </a:defRPr>
      </a:lvl3pPr>
      <a:lvl4pPr algn="ctr" defTabSz="444001" rtl="0" eaLnBrk="0" fontAlgn="base" hangingPunct="0">
        <a:spcBef>
          <a:spcPct val="0"/>
        </a:spcBef>
        <a:spcAft>
          <a:spcPct val="0"/>
        </a:spcAft>
        <a:defRPr sz="4200">
          <a:solidFill>
            <a:srgbClr val="FFFFFF"/>
          </a:solidFill>
          <a:latin typeface="Arial Black" charset="0"/>
          <a:ea typeface="ＭＳ Ｐゴシック" charset="-128"/>
          <a:cs typeface="ＭＳ Ｐゴシック" charset="-128"/>
        </a:defRPr>
      </a:lvl4pPr>
      <a:lvl5pPr algn="ctr" defTabSz="444001" rtl="0" eaLnBrk="0" fontAlgn="base" hangingPunct="0">
        <a:spcBef>
          <a:spcPct val="0"/>
        </a:spcBef>
        <a:spcAft>
          <a:spcPct val="0"/>
        </a:spcAft>
        <a:defRPr sz="4200">
          <a:solidFill>
            <a:srgbClr val="FFFFFF"/>
          </a:solidFill>
          <a:latin typeface="Arial Black" charset="0"/>
          <a:ea typeface="ＭＳ Ｐゴシック" charset="-128"/>
          <a:cs typeface="ＭＳ Ｐゴシック" charset="-128"/>
        </a:defRPr>
      </a:lvl5pPr>
      <a:lvl6pPr marL="311125" algn="ctr" defTabSz="444001" rtl="0" fontAlgn="base">
        <a:spcBef>
          <a:spcPct val="0"/>
        </a:spcBef>
        <a:spcAft>
          <a:spcPct val="0"/>
        </a:spcAft>
        <a:defRPr sz="4200">
          <a:solidFill>
            <a:srgbClr val="FFFFFF"/>
          </a:solidFill>
          <a:latin typeface="Arial Black" charset="0"/>
        </a:defRPr>
      </a:lvl6pPr>
      <a:lvl7pPr marL="622249" algn="ctr" defTabSz="444001" rtl="0" fontAlgn="base">
        <a:spcBef>
          <a:spcPct val="0"/>
        </a:spcBef>
        <a:spcAft>
          <a:spcPct val="0"/>
        </a:spcAft>
        <a:defRPr sz="4200">
          <a:solidFill>
            <a:srgbClr val="FFFFFF"/>
          </a:solidFill>
          <a:latin typeface="Arial Black" charset="0"/>
        </a:defRPr>
      </a:lvl7pPr>
      <a:lvl8pPr marL="933374" algn="ctr" defTabSz="444001" rtl="0" fontAlgn="base">
        <a:spcBef>
          <a:spcPct val="0"/>
        </a:spcBef>
        <a:spcAft>
          <a:spcPct val="0"/>
        </a:spcAft>
        <a:defRPr sz="4200">
          <a:solidFill>
            <a:srgbClr val="FFFFFF"/>
          </a:solidFill>
          <a:latin typeface="Arial Black" charset="0"/>
        </a:defRPr>
      </a:lvl8pPr>
      <a:lvl9pPr marL="1244498" algn="ctr" defTabSz="444001" rtl="0" fontAlgn="base">
        <a:spcBef>
          <a:spcPct val="0"/>
        </a:spcBef>
        <a:spcAft>
          <a:spcPct val="0"/>
        </a:spcAft>
        <a:defRPr sz="4200">
          <a:solidFill>
            <a:srgbClr val="FFFFFF"/>
          </a:solidFill>
          <a:latin typeface="Arial Black" charset="0"/>
        </a:defRPr>
      </a:lvl9pPr>
    </p:titleStyle>
    <p:bodyStyle>
      <a:lvl1pPr marL="166365" indent="-166365" algn="l" defTabSz="444001" rtl="0" eaLnBrk="0" fontAlgn="base" hangingPunct="0">
        <a:spcBef>
          <a:spcPct val="20000"/>
        </a:spcBef>
        <a:spcAft>
          <a:spcPct val="0"/>
        </a:spcAft>
        <a:buChar char="•"/>
        <a:defRPr sz="1400">
          <a:solidFill>
            <a:schemeClr val="tx1"/>
          </a:solidFill>
          <a:latin typeface="+mn-lt"/>
          <a:ea typeface="ＭＳ Ｐゴシック" charset="-128"/>
          <a:cs typeface="ＭＳ Ｐゴシック" charset="-128"/>
        </a:defRPr>
      </a:lvl1pPr>
      <a:lvl2pPr marL="359738" indent="-137198" algn="l" defTabSz="444001" rtl="0" eaLnBrk="0" fontAlgn="base" hangingPunct="0">
        <a:spcBef>
          <a:spcPct val="20000"/>
        </a:spcBef>
        <a:spcAft>
          <a:spcPct val="0"/>
        </a:spcAft>
        <a:buChar char="–"/>
        <a:defRPr sz="1400">
          <a:solidFill>
            <a:schemeClr val="tx1"/>
          </a:solidFill>
          <a:latin typeface="+mn-lt"/>
          <a:ea typeface="ＭＳ Ｐゴシック" charset="-128"/>
        </a:defRPr>
      </a:lvl2pPr>
      <a:lvl3pPr marL="555271" indent="-111271" algn="l" defTabSz="444001" rtl="0" eaLnBrk="0" fontAlgn="base" hangingPunct="0">
        <a:spcBef>
          <a:spcPct val="20000"/>
        </a:spcBef>
        <a:spcAft>
          <a:spcPct val="0"/>
        </a:spcAft>
        <a:buChar char="•"/>
        <a:defRPr sz="1200">
          <a:solidFill>
            <a:schemeClr val="tx1"/>
          </a:solidFill>
          <a:latin typeface="+mn-lt"/>
          <a:ea typeface="ＭＳ Ｐゴシック" charset="-128"/>
        </a:defRPr>
      </a:lvl3pPr>
      <a:lvl4pPr marL="777812" indent="-111271" algn="l" defTabSz="444001" rtl="0" eaLnBrk="0" fontAlgn="base" hangingPunct="0">
        <a:spcBef>
          <a:spcPct val="20000"/>
        </a:spcBef>
        <a:spcAft>
          <a:spcPct val="0"/>
        </a:spcAft>
        <a:buChar char="–"/>
        <a:defRPr sz="1000">
          <a:solidFill>
            <a:schemeClr val="tx1"/>
          </a:solidFill>
          <a:latin typeface="+mn-lt"/>
          <a:ea typeface="ＭＳ Ｐゴシック" charset="-128"/>
        </a:defRPr>
      </a:lvl4pPr>
      <a:lvl5pPr marL="1000352" indent="-111271" algn="l" defTabSz="444001" rtl="0" eaLnBrk="0" fontAlgn="base" hangingPunct="0">
        <a:spcBef>
          <a:spcPct val="20000"/>
        </a:spcBef>
        <a:spcAft>
          <a:spcPct val="0"/>
        </a:spcAft>
        <a:buChar char="»"/>
        <a:defRPr sz="1000">
          <a:solidFill>
            <a:schemeClr val="tx1"/>
          </a:solidFill>
          <a:latin typeface="+mn-lt"/>
          <a:ea typeface="ＭＳ Ｐゴシック" charset="-128"/>
        </a:defRPr>
      </a:lvl5pPr>
      <a:lvl6pPr marL="1311477" indent="-111271" algn="l" defTabSz="444001" rtl="0" fontAlgn="base">
        <a:spcBef>
          <a:spcPct val="20000"/>
        </a:spcBef>
        <a:spcAft>
          <a:spcPct val="0"/>
        </a:spcAft>
        <a:buChar char="»"/>
        <a:defRPr sz="1000">
          <a:solidFill>
            <a:schemeClr val="tx1"/>
          </a:solidFill>
          <a:latin typeface="+mn-lt"/>
          <a:ea typeface="ＭＳ Ｐゴシック" charset="-128"/>
        </a:defRPr>
      </a:lvl6pPr>
      <a:lvl7pPr marL="1622601" indent="-111271" algn="l" defTabSz="444001" rtl="0" fontAlgn="base">
        <a:spcBef>
          <a:spcPct val="20000"/>
        </a:spcBef>
        <a:spcAft>
          <a:spcPct val="0"/>
        </a:spcAft>
        <a:buChar char="»"/>
        <a:defRPr sz="1000">
          <a:solidFill>
            <a:schemeClr val="tx1"/>
          </a:solidFill>
          <a:latin typeface="+mn-lt"/>
          <a:ea typeface="ＭＳ Ｐゴシック" charset="-128"/>
        </a:defRPr>
      </a:lvl7pPr>
      <a:lvl8pPr marL="1933726" indent="-111271" algn="l" defTabSz="444001" rtl="0" fontAlgn="base">
        <a:spcBef>
          <a:spcPct val="20000"/>
        </a:spcBef>
        <a:spcAft>
          <a:spcPct val="0"/>
        </a:spcAft>
        <a:buChar char="»"/>
        <a:defRPr sz="1000">
          <a:solidFill>
            <a:schemeClr val="tx1"/>
          </a:solidFill>
          <a:latin typeface="+mn-lt"/>
          <a:ea typeface="ＭＳ Ｐゴシック" charset="-128"/>
        </a:defRPr>
      </a:lvl8pPr>
      <a:lvl9pPr marL="2244850" indent="-111271" algn="l" defTabSz="444001" rtl="0" fontAlgn="base">
        <a:spcBef>
          <a:spcPct val="20000"/>
        </a:spcBef>
        <a:spcAft>
          <a:spcPct val="0"/>
        </a:spcAft>
        <a:buChar char="»"/>
        <a:defRPr sz="1000">
          <a:solidFill>
            <a:schemeClr val="tx1"/>
          </a:solidFill>
          <a:latin typeface="+mn-lt"/>
          <a:ea typeface="ＭＳ Ｐゴシック" charset="-128"/>
        </a:defRPr>
      </a:lvl9pPr>
    </p:bodyStyle>
    <p:otherStyle>
      <a:defPPr>
        <a:defRPr lang="en-US"/>
      </a:defPPr>
      <a:lvl1pPr marL="0" algn="l" defTabSz="311125" rtl="0" eaLnBrk="1" latinLnBrk="0" hangingPunct="1">
        <a:defRPr sz="1200" kern="1200">
          <a:solidFill>
            <a:schemeClr val="tx1"/>
          </a:solidFill>
          <a:latin typeface="+mn-lt"/>
          <a:ea typeface="+mn-ea"/>
          <a:cs typeface="+mn-cs"/>
        </a:defRPr>
      </a:lvl1pPr>
      <a:lvl2pPr marL="311125" algn="l" defTabSz="311125" rtl="0" eaLnBrk="1" latinLnBrk="0" hangingPunct="1">
        <a:defRPr sz="1200" kern="1200">
          <a:solidFill>
            <a:schemeClr val="tx1"/>
          </a:solidFill>
          <a:latin typeface="+mn-lt"/>
          <a:ea typeface="+mn-ea"/>
          <a:cs typeface="+mn-cs"/>
        </a:defRPr>
      </a:lvl2pPr>
      <a:lvl3pPr marL="622249" algn="l" defTabSz="311125" rtl="0" eaLnBrk="1" latinLnBrk="0" hangingPunct="1">
        <a:defRPr sz="1200" kern="1200">
          <a:solidFill>
            <a:schemeClr val="tx1"/>
          </a:solidFill>
          <a:latin typeface="+mn-lt"/>
          <a:ea typeface="+mn-ea"/>
          <a:cs typeface="+mn-cs"/>
        </a:defRPr>
      </a:lvl3pPr>
      <a:lvl4pPr marL="933374" algn="l" defTabSz="311125" rtl="0" eaLnBrk="1" latinLnBrk="0" hangingPunct="1">
        <a:defRPr sz="1200" kern="1200">
          <a:solidFill>
            <a:schemeClr val="tx1"/>
          </a:solidFill>
          <a:latin typeface="+mn-lt"/>
          <a:ea typeface="+mn-ea"/>
          <a:cs typeface="+mn-cs"/>
        </a:defRPr>
      </a:lvl4pPr>
      <a:lvl5pPr marL="1244498" algn="l" defTabSz="311125" rtl="0" eaLnBrk="1" latinLnBrk="0" hangingPunct="1">
        <a:defRPr sz="1200" kern="1200">
          <a:solidFill>
            <a:schemeClr val="tx1"/>
          </a:solidFill>
          <a:latin typeface="+mn-lt"/>
          <a:ea typeface="+mn-ea"/>
          <a:cs typeface="+mn-cs"/>
        </a:defRPr>
      </a:lvl5pPr>
      <a:lvl6pPr marL="1555623" algn="l" defTabSz="311125" rtl="0" eaLnBrk="1" latinLnBrk="0" hangingPunct="1">
        <a:defRPr sz="1200" kern="1200">
          <a:solidFill>
            <a:schemeClr val="tx1"/>
          </a:solidFill>
          <a:latin typeface="+mn-lt"/>
          <a:ea typeface="+mn-ea"/>
          <a:cs typeface="+mn-cs"/>
        </a:defRPr>
      </a:lvl6pPr>
      <a:lvl7pPr marL="1866748" algn="l" defTabSz="311125" rtl="0" eaLnBrk="1" latinLnBrk="0" hangingPunct="1">
        <a:defRPr sz="1200" kern="1200">
          <a:solidFill>
            <a:schemeClr val="tx1"/>
          </a:solidFill>
          <a:latin typeface="+mn-lt"/>
          <a:ea typeface="+mn-ea"/>
          <a:cs typeface="+mn-cs"/>
        </a:defRPr>
      </a:lvl7pPr>
      <a:lvl8pPr marL="2177872" algn="l" defTabSz="311125" rtl="0" eaLnBrk="1" latinLnBrk="0" hangingPunct="1">
        <a:defRPr sz="1200" kern="1200">
          <a:solidFill>
            <a:schemeClr val="tx1"/>
          </a:solidFill>
          <a:latin typeface="+mn-lt"/>
          <a:ea typeface="+mn-ea"/>
          <a:cs typeface="+mn-cs"/>
        </a:defRPr>
      </a:lvl8pPr>
      <a:lvl9pPr marL="2488997" algn="l" defTabSz="311125" rtl="0" eaLnBrk="1" latinLnBrk="0" hangingPunct="1">
        <a:defRPr sz="12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80226" name="Rectangle 2"/>
          <p:cNvSpPr>
            <a:spLocks noChangeArrowheads="1"/>
          </p:cNvSpPr>
          <p:nvPr userDrawn="1"/>
        </p:nvSpPr>
        <p:spPr bwMode="auto">
          <a:xfrm>
            <a:off x="0" y="0"/>
            <a:ext cx="25603200" cy="2800350"/>
          </a:xfrm>
          <a:prstGeom prst="rect">
            <a:avLst/>
          </a:prstGeom>
          <a:solidFill>
            <a:schemeClr val="accent1"/>
          </a:solidFill>
          <a:ln w="9525">
            <a:solidFill>
              <a:schemeClr val="tx1"/>
            </a:solidFill>
            <a:miter lim="800000"/>
            <a:headEnd/>
            <a:tailEnd/>
          </a:ln>
          <a:effectLst/>
        </p:spPr>
        <p:txBody>
          <a:bodyPr wrap="none" lIns="62225" tIns="31112" rIns="62225" bIns="31112" anchor="ctr">
            <a:prstTxWarp prst="textNoShape">
              <a:avLst/>
            </a:prstTxWarp>
          </a:bodyPr>
          <a:lstStyle/>
          <a:p>
            <a:pPr>
              <a:defRPr/>
            </a:pPr>
            <a:endParaRPr lang="en-US"/>
          </a:p>
        </p:txBody>
      </p:sp>
      <p:sp>
        <p:nvSpPr>
          <p:cNvPr id="180227" name="Rectangle 3"/>
          <p:cNvSpPr>
            <a:spLocks noChangeArrowheads="1"/>
          </p:cNvSpPr>
          <p:nvPr userDrawn="1"/>
        </p:nvSpPr>
        <p:spPr bwMode="auto">
          <a:xfrm>
            <a:off x="404680" y="3289300"/>
            <a:ext cx="5818320" cy="15494993"/>
          </a:xfrm>
          <a:prstGeom prst="rect">
            <a:avLst/>
          </a:prstGeom>
          <a:solidFill>
            <a:schemeClr val="accent1"/>
          </a:solidFill>
          <a:ln w="9525">
            <a:solidFill>
              <a:schemeClr val="tx1"/>
            </a:solidFill>
            <a:miter lim="800000"/>
            <a:headEnd/>
            <a:tailEnd/>
          </a:ln>
          <a:effectLst/>
        </p:spPr>
        <p:txBody>
          <a:bodyPr wrap="none" lIns="62225" tIns="31112" rIns="62225" bIns="31112" anchor="ctr">
            <a:prstTxWarp prst="textNoShape">
              <a:avLst/>
            </a:prstTxWarp>
          </a:bodyPr>
          <a:lstStyle/>
          <a:p>
            <a:pPr>
              <a:defRPr/>
            </a:pPr>
            <a:endParaRPr lang="en-US"/>
          </a:p>
        </p:txBody>
      </p:sp>
      <p:sp>
        <p:nvSpPr>
          <p:cNvPr id="180228" name="Rectangle 4"/>
          <p:cNvSpPr>
            <a:spLocks noChangeArrowheads="1"/>
          </p:cNvSpPr>
          <p:nvPr userDrawn="1"/>
        </p:nvSpPr>
        <p:spPr bwMode="auto">
          <a:xfrm>
            <a:off x="0" y="2800350"/>
            <a:ext cx="25603200" cy="76399"/>
          </a:xfrm>
          <a:prstGeom prst="rect">
            <a:avLst/>
          </a:prstGeom>
          <a:solidFill>
            <a:srgbClr val="660000"/>
          </a:solidFill>
          <a:ln w="9525">
            <a:noFill/>
            <a:miter lim="800000"/>
            <a:headEnd/>
            <a:tailEnd/>
          </a:ln>
          <a:effectLst/>
        </p:spPr>
        <p:txBody>
          <a:bodyPr wrap="none" lIns="62225" tIns="31112" rIns="62225" bIns="31112" anchor="ctr">
            <a:prstTxWarp prst="textNoShape">
              <a:avLst/>
            </a:prstTxWarp>
          </a:bodyPr>
          <a:lstStyle/>
          <a:p>
            <a:pPr>
              <a:defRPr/>
            </a:pPr>
            <a:endParaRPr lang="en-US"/>
          </a:p>
        </p:txBody>
      </p:sp>
      <p:sp>
        <p:nvSpPr>
          <p:cNvPr id="180229" name="Text Box 5"/>
          <p:cNvSpPr txBox="1">
            <a:spLocks noChangeArrowheads="1"/>
          </p:cNvSpPr>
          <p:nvPr userDrawn="1"/>
        </p:nvSpPr>
        <p:spPr bwMode="auto">
          <a:xfrm>
            <a:off x="355600" y="18925977"/>
            <a:ext cx="1466850" cy="167763"/>
          </a:xfrm>
          <a:prstGeom prst="rect">
            <a:avLst/>
          </a:prstGeom>
          <a:noFill/>
          <a:ln w="9525">
            <a:noFill/>
            <a:miter lim="800000"/>
            <a:headEnd/>
            <a:tailEnd/>
          </a:ln>
          <a:effectLst/>
        </p:spPr>
        <p:txBody>
          <a:bodyPr lIns="44357" tIns="22174" rIns="44357" bIns="22174">
            <a:prstTxWarp prst="textNoShape">
              <a:avLst/>
            </a:prstTxWarp>
            <a:spAutoFit/>
          </a:bodyPr>
          <a:lstStyle/>
          <a:p>
            <a:pPr defTabSz="444001" eaLnBrk="0" hangingPunct="0">
              <a:lnSpc>
                <a:spcPct val="65000"/>
              </a:lnSpc>
              <a:spcBef>
                <a:spcPct val="50000"/>
              </a:spcBef>
              <a:defRPr/>
            </a:pPr>
            <a:r>
              <a:rPr lang="en-US" sz="300" b="1">
                <a:solidFill>
                  <a:schemeClr val="bg2"/>
                </a:solidFill>
                <a:latin typeface="Arial" charset="0"/>
              </a:rPr>
              <a:t>POSTER TEMPLATE BY:</a:t>
            </a:r>
          </a:p>
          <a:p>
            <a:pPr defTabSz="444001" eaLnBrk="0" hangingPunct="0">
              <a:lnSpc>
                <a:spcPct val="65000"/>
              </a:lnSpc>
              <a:spcBef>
                <a:spcPct val="50000"/>
              </a:spcBef>
              <a:defRPr/>
            </a:pPr>
            <a:r>
              <a:rPr lang="en-US" sz="500" b="1">
                <a:solidFill>
                  <a:schemeClr val="bg2"/>
                </a:solidFill>
                <a:latin typeface="Arial" charset="0"/>
              </a:rPr>
              <a:t>www.PosterPresentations.com</a:t>
            </a:r>
          </a:p>
        </p:txBody>
      </p:sp>
      <p:sp>
        <p:nvSpPr>
          <p:cNvPr id="13318" name="Rectangle 6"/>
          <p:cNvSpPr>
            <a:spLocks noGrp="1" noChangeArrowheads="1"/>
          </p:cNvSpPr>
          <p:nvPr>
            <p:ph type="title"/>
          </p:nvPr>
        </p:nvSpPr>
        <p:spPr bwMode="auto">
          <a:xfrm>
            <a:off x="560256" y="743149"/>
            <a:ext cx="24456760" cy="1283494"/>
          </a:xfrm>
          <a:prstGeom prst="rect">
            <a:avLst/>
          </a:prstGeom>
          <a:noFill/>
          <a:ln w="9525">
            <a:noFill/>
            <a:miter lim="800000"/>
            <a:headEnd/>
            <a:tailEnd/>
          </a:ln>
        </p:spPr>
        <p:txBody>
          <a:bodyPr vert="horz" wrap="square" lIns="44357" tIns="22174" rIns="44357" bIns="22174" numCol="1" anchor="ctr" anchorCtr="0" compatLnSpc="1">
            <a:prstTxWarp prst="textNoShape">
              <a:avLst/>
            </a:prstTxWarp>
          </a:bodyPr>
          <a:lstStyle/>
          <a:p>
            <a:pPr lvl="0"/>
            <a:r>
              <a:rPr lang="en-US"/>
              <a:t>Click to edit Master title style</a:t>
            </a:r>
          </a:p>
        </p:txBody>
      </p:sp>
      <p:sp>
        <p:nvSpPr>
          <p:cNvPr id="13319" name="Rectangle 7"/>
          <p:cNvSpPr>
            <a:spLocks noGrp="1" noChangeArrowheads="1"/>
          </p:cNvSpPr>
          <p:nvPr>
            <p:ph type="body" idx="1"/>
          </p:nvPr>
        </p:nvSpPr>
        <p:spPr bwMode="auto">
          <a:xfrm>
            <a:off x="404680" y="3289300"/>
            <a:ext cx="5818320" cy="15494993"/>
          </a:xfrm>
          <a:prstGeom prst="rect">
            <a:avLst/>
          </a:prstGeom>
          <a:noFill/>
          <a:ln w="9525">
            <a:noFill/>
            <a:miter lim="800000"/>
            <a:headEnd/>
            <a:tailEnd/>
          </a:ln>
        </p:spPr>
        <p:txBody>
          <a:bodyPr vert="horz" wrap="square" lIns="221821" tIns="221821" rIns="221821" bIns="221821" numCol="1" anchor="t" anchorCtr="0" compatLnSpc="1">
            <a:prstTxWarp prst="textNoShape">
              <a:avLst/>
            </a:prstTxWarp>
          </a:bodyPr>
          <a:lstStyle/>
          <a:p>
            <a:pPr lvl="0"/>
            <a:r>
              <a:rPr lang="en-US"/>
              <a:t>Click to edit Master text styles</a:t>
            </a:r>
          </a:p>
          <a:p>
            <a:pPr lvl="1"/>
            <a:r>
              <a:rPr lang="en-US"/>
              <a:t>Second level</a:t>
            </a:r>
          </a:p>
        </p:txBody>
      </p:sp>
      <p:sp>
        <p:nvSpPr>
          <p:cNvPr id="180232" name="Rectangle 8"/>
          <p:cNvSpPr>
            <a:spLocks noChangeArrowheads="1"/>
          </p:cNvSpPr>
          <p:nvPr userDrawn="1"/>
        </p:nvSpPr>
        <p:spPr bwMode="auto">
          <a:xfrm>
            <a:off x="0" y="0"/>
            <a:ext cx="25603200" cy="19202400"/>
          </a:xfrm>
          <a:prstGeom prst="rect">
            <a:avLst/>
          </a:prstGeom>
          <a:noFill/>
          <a:ln w="3175">
            <a:solidFill>
              <a:schemeClr val="tx2"/>
            </a:solidFill>
            <a:miter lim="800000"/>
            <a:headEnd/>
            <a:tailEnd/>
          </a:ln>
          <a:effectLst/>
        </p:spPr>
        <p:txBody>
          <a:bodyPr wrap="none" lIns="62225" tIns="31112" rIns="62225" bIns="31112" anchor="ctr">
            <a:prstTxWarp prst="textNoShape">
              <a:avLst/>
            </a:prstTxWarp>
          </a:bodyPr>
          <a:lstStyle/>
          <a:p>
            <a:pPr>
              <a:defRPr/>
            </a:pPr>
            <a:endParaRPr lang="en-US"/>
          </a:p>
        </p:txBody>
      </p:sp>
      <p:sp>
        <p:nvSpPr>
          <p:cNvPr id="180233" name="Rectangle 9"/>
          <p:cNvSpPr>
            <a:spLocks noChangeArrowheads="1"/>
          </p:cNvSpPr>
          <p:nvPr userDrawn="1"/>
        </p:nvSpPr>
        <p:spPr bwMode="auto">
          <a:xfrm>
            <a:off x="6703616" y="3289300"/>
            <a:ext cx="12112625" cy="15494993"/>
          </a:xfrm>
          <a:prstGeom prst="rect">
            <a:avLst/>
          </a:prstGeom>
          <a:solidFill>
            <a:schemeClr val="accent1"/>
          </a:solidFill>
          <a:ln w="9525">
            <a:solidFill>
              <a:schemeClr val="tx1"/>
            </a:solidFill>
            <a:miter lim="800000"/>
            <a:headEnd/>
            <a:tailEnd/>
          </a:ln>
          <a:effectLst/>
        </p:spPr>
        <p:txBody>
          <a:bodyPr wrap="none" lIns="62225" tIns="31112" rIns="62225" bIns="31112" anchor="ctr">
            <a:prstTxWarp prst="textNoShape">
              <a:avLst/>
            </a:prstTxWarp>
          </a:bodyPr>
          <a:lstStyle/>
          <a:p>
            <a:pPr>
              <a:defRPr/>
            </a:pPr>
            <a:endParaRPr lang="en-US"/>
          </a:p>
        </p:txBody>
      </p:sp>
      <p:sp>
        <p:nvSpPr>
          <p:cNvPr id="180235" name="Rectangle 11"/>
          <p:cNvSpPr>
            <a:spLocks noChangeArrowheads="1"/>
          </p:cNvSpPr>
          <p:nvPr userDrawn="1"/>
        </p:nvSpPr>
        <p:spPr bwMode="auto">
          <a:xfrm>
            <a:off x="19295931" y="3289300"/>
            <a:ext cx="5822950" cy="15494993"/>
          </a:xfrm>
          <a:prstGeom prst="rect">
            <a:avLst/>
          </a:prstGeom>
          <a:solidFill>
            <a:schemeClr val="accent1"/>
          </a:solidFill>
          <a:ln w="9525">
            <a:solidFill>
              <a:schemeClr val="tx1"/>
            </a:solidFill>
            <a:miter lim="800000"/>
            <a:headEnd/>
            <a:tailEnd/>
          </a:ln>
          <a:effectLst/>
        </p:spPr>
        <p:txBody>
          <a:bodyPr wrap="none" lIns="62225" tIns="31112" rIns="62225" bIns="31112" anchor="ctr">
            <a:prstTxWarp prst="textNoShape">
              <a:avLst/>
            </a:prstTxWarp>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defTabSz="444001" rtl="0" eaLnBrk="0" fontAlgn="base" hangingPunct="0">
        <a:spcBef>
          <a:spcPct val="0"/>
        </a:spcBef>
        <a:spcAft>
          <a:spcPct val="0"/>
        </a:spcAft>
        <a:defRPr sz="4200">
          <a:solidFill>
            <a:schemeClr val="tx2"/>
          </a:solidFill>
          <a:latin typeface="+mj-lt"/>
          <a:ea typeface="ＭＳ Ｐゴシック" charset="-128"/>
          <a:cs typeface="ＭＳ Ｐゴシック" charset="-128"/>
        </a:defRPr>
      </a:lvl1pPr>
      <a:lvl2pPr algn="ctr" defTabSz="444001" rtl="0" eaLnBrk="0" fontAlgn="base" hangingPunct="0">
        <a:spcBef>
          <a:spcPct val="0"/>
        </a:spcBef>
        <a:spcAft>
          <a:spcPct val="0"/>
        </a:spcAft>
        <a:defRPr sz="4200">
          <a:solidFill>
            <a:schemeClr val="tx2"/>
          </a:solidFill>
          <a:latin typeface="Arial Black" charset="0"/>
          <a:ea typeface="ＭＳ Ｐゴシック" charset="-128"/>
          <a:cs typeface="ＭＳ Ｐゴシック" charset="-128"/>
        </a:defRPr>
      </a:lvl2pPr>
      <a:lvl3pPr algn="ctr" defTabSz="444001" rtl="0" eaLnBrk="0" fontAlgn="base" hangingPunct="0">
        <a:spcBef>
          <a:spcPct val="0"/>
        </a:spcBef>
        <a:spcAft>
          <a:spcPct val="0"/>
        </a:spcAft>
        <a:defRPr sz="4200">
          <a:solidFill>
            <a:schemeClr val="tx2"/>
          </a:solidFill>
          <a:latin typeface="Arial Black" charset="0"/>
          <a:ea typeface="ＭＳ Ｐゴシック" charset="-128"/>
          <a:cs typeface="ＭＳ Ｐゴシック" charset="-128"/>
        </a:defRPr>
      </a:lvl3pPr>
      <a:lvl4pPr algn="ctr" defTabSz="444001" rtl="0" eaLnBrk="0" fontAlgn="base" hangingPunct="0">
        <a:spcBef>
          <a:spcPct val="0"/>
        </a:spcBef>
        <a:spcAft>
          <a:spcPct val="0"/>
        </a:spcAft>
        <a:defRPr sz="4200">
          <a:solidFill>
            <a:schemeClr val="tx2"/>
          </a:solidFill>
          <a:latin typeface="Arial Black" charset="0"/>
          <a:ea typeface="ＭＳ Ｐゴシック" charset="-128"/>
          <a:cs typeface="ＭＳ Ｐゴシック" charset="-128"/>
        </a:defRPr>
      </a:lvl4pPr>
      <a:lvl5pPr algn="ctr" defTabSz="444001" rtl="0" eaLnBrk="0" fontAlgn="base" hangingPunct="0">
        <a:spcBef>
          <a:spcPct val="0"/>
        </a:spcBef>
        <a:spcAft>
          <a:spcPct val="0"/>
        </a:spcAft>
        <a:defRPr sz="4200">
          <a:solidFill>
            <a:schemeClr val="tx2"/>
          </a:solidFill>
          <a:latin typeface="Arial Black" charset="0"/>
          <a:ea typeface="ＭＳ Ｐゴシック" charset="-128"/>
          <a:cs typeface="ＭＳ Ｐゴシック" charset="-128"/>
        </a:defRPr>
      </a:lvl5pPr>
      <a:lvl6pPr marL="311125" algn="ctr" defTabSz="444001" rtl="0" fontAlgn="base">
        <a:spcBef>
          <a:spcPct val="0"/>
        </a:spcBef>
        <a:spcAft>
          <a:spcPct val="0"/>
        </a:spcAft>
        <a:defRPr sz="4200">
          <a:solidFill>
            <a:schemeClr val="tx2"/>
          </a:solidFill>
          <a:latin typeface="Arial Black" charset="0"/>
        </a:defRPr>
      </a:lvl6pPr>
      <a:lvl7pPr marL="622249" algn="ctr" defTabSz="444001" rtl="0" fontAlgn="base">
        <a:spcBef>
          <a:spcPct val="0"/>
        </a:spcBef>
        <a:spcAft>
          <a:spcPct val="0"/>
        </a:spcAft>
        <a:defRPr sz="4200">
          <a:solidFill>
            <a:schemeClr val="tx2"/>
          </a:solidFill>
          <a:latin typeface="Arial Black" charset="0"/>
        </a:defRPr>
      </a:lvl7pPr>
      <a:lvl8pPr marL="933374" algn="ctr" defTabSz="444001" rtl="0" fontAlgn="base">
        <a:spcBef>
          <a:spcPct val="0"/>
        </a:spcBef>
        <a:spcAft>
          <a:spcPct val="0"/>
        </a:spcAft>
        <a:defRPr sz="4200">
          <a:solidFill>
            <a:schemeClr val="tx2"/>
          </a:solidFill>
          <a:latin typeface="Arial Black" charset="0"/>
        </a:defRPr>
      </a:lvl8pPr>
      <a:lvl9pPr marL="1244498" algn="ctr" defTabSz="444001" rtl="0" fontAlgn="base">
        <a:spcBef>
          <a:spcPct val="0"/>
        </a:spcBef>
        <a:spcAft>
          <a:spcPct val="0"/>
        </a:spcAft>
        <a:defRPr sz="4200">
          <a:solidFill>
            <a:schemeClr val="tx2"/>
          </a:solidFill>
          <a:latin typeface="Arial Black" charset="0"/>
        </a:defRPr>
      </a:lvl9pPr>
    </p:titleStyle>
    <p:bodyStyle>
      <a:lvl1pPr marL="166365" indent="-166365" algn="l" defTabSz="444001" rtl="0" eaLnBrk="0" fontAlgn="base" hangingPunct="0">
        <a:spcBef>
          <a:spcPct val="20000"/>
        </a:spcBef>
        <a:spcAft>
          <a:spcPct val="0"/>
        </a:spcAft>
        <a:buChar char="•"/>
        <a:defRPr sz="1400">
          <a:solidFill>
            <a:schemeClr val="tx1"/>
          </a:solidFill>
          <a:latin typeface="+mn-lt"/>
          <a:ea typeface="ＭＳ Ｐゴシック" charset="-128"/>
          <a:cs typeface="ＭＳ Ｐゴシック" charset="-128"/>
        </a:defRPr>
      </a:lvl1pPr>
      <a:lvl2pPr marL="359738" indent="-137198" algn="l" defTabSz="444001" rtl="0" eaLnBrk="0" fontAlgn="base" hangingPunct="0">
        <a:spcBef>
          <a:spcPct val="20000"/>
        </a:spcBef>
        <a:spcAft>
          <a:spcPct val="0"/>
        </a:spcAft>
        <a:buChar char="–"/>
        <a:defRPr sz="1400">
          <a:solidFill>
            <a:schemeClr val="tx1"/>
          </a:solidFill>
          <a:latin typeface="+mn-lt"/>
          <a:ea typeface="ＭＳ Ｐゴシック" charset="-128"/>
        </a:defRPr>
      </a:lvl2pPr>
      <a:lvl3pPr marL="555271" indent="-111271" algn="l" defTabSz="444001" rtl="0" eaLnBrk="0" fontAlgn="base" hangingPunct="0">
        <a:spcBef>
          <a:spcPct val="20000"/>
        </a:spcBef>
        <a:spcAft>
          <a:spcPct val="0"/>
        </a:spcAft>
        <a:buChar char="•"/>
        <a:defRPr sz="1200">
          <a:solidFill>
            <a:schemeClr val="tx1"/>
          </a:solidFill>
          <a:latin typeface="+mn-lt"/>
          <a:ea typeface="ＭＳ Ｐゴシック" charset="-128"/>
        </a:defRPr>
      </a:lvl3pPr>
      <a:lvl4pPr marL="777812" indent="-111271" algn="l" defTabSz="444001" rtl="0" eaLnBrk="0" fontAlgn="base" hangingPunct="0">
        <a:spcBef>
          <a:spcPct val="20000"/>
        </a:spcBef>
        <a:spcAft>
          <a:spcPct val="0"/>
        </a:spcAft>
        <a:buChar char="–"/>
        <a:defRPr sz="1000">
          <a:solidFill>
            <a:schemeClr val="tx1"/>
          </a:solidFill>
          <a:latin typeface="+mn-lt"/>
          <a:ea typeface="ＭＳ Ｐゴシック" charset="-128"/>
        </a:defRPr>
      </a:lvl4pPr>
      <a:lvl5pPr marL="1000352" indent="-111271" algn="l" defTabSz="444001" rtl="0" eaLnBrk="0" fontAlgn="base" hangingPunct="0">
        <a:spcBef>
          <a:spcPct val="20000"/>
        </a:spcBef>
        <a:spcAft>
          <a:spcPct val="0"/>
        </a:spcAft>
        <a:buChar char="»"/>
        <a:defRPr sz="1000">
          <a:solidFill>
            <a:schemeClr val="tx1"/>
          </a:solidFill>
          <a:latin typeface="+mn-lt"/>
          <a:ea typeface="ＭＳ Ｐゴシック" charset="-128"/>
        </a:defRPr>
      </a:lvl5pPr>
      <a:lvl6pPr marL="1311477" indent="-111271" algn="l" defTabSz="444001" rtl="0" fontAlgn="base">
        <a:spcBef>
          <a:spcPct val="20000"/>
        </a:spcBef>
        <a:spcAft>
          <a:spcPct val="0"/>
        </a:spcAft>
        <a:buChar char="»"/>
        <a:defRPr sz="1000">
          <a:solidFill>
            <a:schemeClr val="tx1"/>
          </a:solidFill>
          <a:latin typeface="+mn-lt"/>
          <a:ea typeface="ＭＳ Ｐゴシック" charset="-128"/>
        </a:defRPr>
      </a:lvl6pPr>
      <a:lvl7pPr marL="1622601" indent="-111271" algn="l" defTabSz="444001" rtl="0" fontAlgn="base">
        <a:spcBef>
          <a:spcPct val="20000"/>
        </a:spcBef>
        <a:spcAft>
          <a:spcPct val="0"/>
        </a:spcAft>
        <a:buChar char="»"/>
        <a:defRPr sz="1000">
          <a:solidFill>
            <a:schemeClr val="tx1"/>
          </a:solidFill>
          <a:latin typeface="+mn-lt"/>
          <a:ea typeface="ＭＳ Ｐゴシック" charset="-128"/>
        </a:defRPr>
      </a:lvl7pPr>
      <a:lvl8pPr marL="1933726" indent="-111271" algn="l" defTabSz="444001" rtl="0" fontAlgn="base">
        <a:spcBef>
          <a:spcPct val="20000"/>
        </a:spcBef>
        <a:spcAft>
          <a:spcPct val="0"/>
        </a:spcAft>
        <a:buChar char="»"/>
        <a:defRPr sz="1000">
          <a:solidFill>
            <a:schemeClr val="tx1"/>
          </a:solidFill>
          <a:latin typeface="+mn-lt"/>
          <a:ea typeface="ＭＳ Ｐゴシック" charset="-128"/>
        </a:defRPr>
      </a:lvl8pPr>
      <a:lvl9pPr marL="2244850" indent="-111271" algn="l" defTabSz="444001" rtl="0" fontAlgn="base">
        <a:spcBef>
          <a:spcPct val="20000"/>
        </a:spcBef>
        <a:spcAft>
          <a:spcPct val="0"/>
        </a:spcAft>
        <a:buChar char="»"/>
        <a:defRPr sz="1000">
          <a:solidFill>
            <a:schemeClr val="tx1"/>
          </a:solidFill>
          <a:latin typeface="+mn-lt"/>
          <a:ea typeface="ＭＳ Ｐゴシック" charset="-128"/>
        </a:defRPr>
      </a:lvl9pPr>
    </p:bodyStyle>
    <p:otherStyle>
      <a:defPPr>
        <a:defRPr lang="en-US"/>
      </a:defPPr>
      <a:lvl1pPr marL="0" algn="l" defTabSz="311125" rtl="0" eaLnBrk="1" latinLnBrk="0" hangingPunct="1">
        <a:defRPr sz="1200" kern="1200">
          <a:solidFill>
            <a:schemeClr val="tx1"/>
          </a:solidFill>
          <a:latin typeface="+mn-lt"/>
          <a:ea typeface="+mn-ea"/>
          <a:cs typeface="+mn-cs"/>
        </a:defRPr>
      </a:lvl1pPr>
      <a:lvl2pPr marL="311125" algn="l" defTabSz="311125" rtl="0" eaLnBrk="1" latinLnBrk="0" hangingPunct="1">
        <a:defRPr sz="1200" kern="1200">
          <a:solidFill>
            <a:schemeClr val="tx1"/>
          </a:solidFill>
          <a:latin typeface="+mn-lt"/>
          <a:ea typeface="+mn-ea"/>
          <a:cs typeface="+mn-cs"/>
        </a:defRPr>
      </a:lvl2pPr>
      <a:lvl3pPr marL="622249" algn="l" defTabSz="311125" rtl="0" eaLnBrk="1" latinLnBrk="0" hangingPunct="1">
        <a:defRPr sz="1200" kern="1200">
          <a:solidFill>
            <a:schemeClr val="tx1"/>
          </a:solidFill>
          <a:latin typeface="+mn-lt"/>
          <a:ea typeface="+mn-ea"/>
          <a:cs typeface="+mn-cs"/>
        </a:defRPr>
      </a:lvl3pPr>
      <a:lvl4pPr marL="933374" algn="l" defTabSz="311125" rtl="0" eaLnBrk="1" latinLnBrk="0" hangingPunct="1">
        <a:defRPr sz="1200" kern="1200">
          <a:solidFill>
            <a:schemeClr val="tx1"/>
          </a:solidFill>
          <a:latin typeface="+mn-lt"/>
          <a:ea typeface="+mn-ea"/>
          <a:cs typeface="+mn-cs"/>
        </a:defRPr>
      </a:lvl4pPr>
      <a:lvl5pPr marL="1244498" algn="l" defTabSz="311125" rtl="0" eaLnBrk="1" latinLnBrk="0" hangingPunct="1">
        <a:defRPr sz="1200" kern="1200">
          <a:solidFill>
            <a:schemeClr val="tx1"/>
          </a:solidFill>
          <a:latin typeface="+mn-lt"/>
          <a:ea typeface="+mn-ea"/>
          <a:cs typeface="+mn-cs"/>
        </a:defRPr>
      </a:lvl5pPr>
      <a:lvl6pPr marL="1555623" algn="l" defTabSz="311125" rtl="0" eaLnBrk="1" latinLnBrk="0" hangingPunct="1">
        <a:defRPr sz="1200" kern="1200">
          <a:solidFill>
            <a:schemeClr val="tx1"/>
          </a:solidFill>
          <a:latin typeface="+mn-lt"/>
          <a:ea typeface="+mn-ea"/>
          <a:cs typeface="+mn-cs"/>
        </a:defRPr>
      </a:lvl6pPr>
      <a:lvl7pPr marL="1866748" algn="l" defTabSz="311125" rtl="0" eaLnBrk="1" latinLnBrk="0" hangingPunct="1">
        <a:defRPr sz="1200" kern="1200">
          <a:solidFill>
            <a:schemeClr val="tx1"/>
          </a:solidFill>
          <a:latin typeface="+mn-lt"/>
          <a:ea typeface="+mn-ea"/>
          <a:cs typeface="+mn-cs"/>
        </a:defRPr>
      </a:lvl7pPr>
      <a:lvl8pPr marL="2177872" algn="l" defTabSz="311125" rtl="0" eaLnBrk="1" latinLnBrk="0" hangingPunct="1">
        <a:defRPr sz="1200" kern="1200">
          <a:solidFill>
            <a:schemeClr val="tx1"/>
          </a:solidFill>
          <a:latin typeface="+mn-lt"/>
          <a:ea typeface="+mn-ea"/>
          <a:cs typeface="+mn-cs"/>
        </a:defRPr>
      </a:lvl8pPr>
      <a:lvl9pPr marL="2488997" algn="l" defTabSz="311125" rtl="0" eaLnBrk="1" latinLnBrk="0" hangingPunct="1">
        <a:defRPr sz="12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81250" name="Rectangle 2"/>
          <p:cNvSpPr>
            <a:spLocks noChangeArrowheads="1"/>
          </p:cNvSpPr>
          <p:nvPr userDrawn="1"/>
        </p:nvSpPr>
        <p:spPr bwMode="auto">
          <a:xfrm>
            <a:off x="0" y="0"/>
            <a:ext cx="25603200" cy="2800350"/>
          </a:xfrm>
          <a:prstGeom prst="rect">
            <a:avLst/>
          </a:prstGeom>
          <a:solidFill>
            <a:schemeClr val="accent1"/>
          </a:solidFill>
          <a:ln w="9525">
            <a:solidFill>
              <a:schemeClr val="tx1"/>
            </a:solidFill>
            <a:miter lim="800000"/>
            <a:headEnd/>
            <a:tailEnd/>
          </a:ln>
          <a:effectLst/>
        </p:spPr>
        <p:txBody>
          <a:bodyPr wrap="none" lIns="62225" tIns="31112" rIns="62225" bIns="31112" anchor="ctr">
            <a:prstTxWarp prst="textNoShape">
              <a:avLst/>
            </a:prstTxWarp>
          </a:bodyPr>
          <a:lstStyle/>
          <a:p>
            <a:pPr>
              <a:defRPr/>
            </a:pPr>
            <a:endParaRPr lang="en-US"/>
          </a:p>
        </p:txBody>
      </p:sp>
      <p:sp>
        <p:nvSpPr>
          <p:cNvPr id="181251" name="Rectangle 3"/>
          <p:cNvSpPr>
            <a:spLocks noChangeArrowheads="1"/>
          </p:cNvSpPr>
          <p:nvPr userDrawn="1"/>
        </p:nvSpPr>
        <p:spPr bwMode="auto">
          <a:xfrm>
            <a:off x="404681" y="3289300"/>
            <a:ext cx="24714200" cy="15494993"/>
          </a:xfrm>
          <a:prstGeom prst="rect">
            <a:avLst/>
          </a:prstGeom>
          <a:solidFill>
            <a:schemeClr val="accent1"/>
          </a:solidFill>
          <a:ln w="9525">
            <a:solidFill>
              <a:schemeClr val="tx1"/>
            </a:solidFill>
            <a:miter lim="800000"/>
            <a:headEnd/>
            <a:tailEnd/>
          </a:ln>
          <a:effectLst/>
        </p:spPr>
        <p:txBody>
          <a:bodyPr wrap="none" lIns="62225" tIns="31112" rIns="62225" bIns="31112" anchor="ctr">
            <a:prstTxWarp prst="textNoShape">
              <a:avLst/>
            </a:prstTxWarp>
          </a:bodyPr>
          <a:lstStyle/>
          <a:p>
            <a:pPr>
              <a:defRPr/>
            </a:pPr>
            <a:endParaRPr lang="en-US"/>
          </a:p>
        </p:txBody>
      </p:sp>
      <p:sp>
        <p:nvSpPr>
          <p:cNvPr id="181252" name="Rectangle 4"/>
          <p:cNvSpPr>
            <a:spLocks noChangeArrowheads="1"/>
          </p:cNvSpPr>
          <p:nvPr userDrawn="1"/>
        </p:nvSpPr>
        <p:spPr bwMode="auto">
          <a:xfrm>
            <a:off x="0" y="2800350"/>
            <a:ext cx="25603200" cy="76399"/>
          </a:xfrm>
          <a:prstGeom prst="rect">
            <a:avLst/>
          </a:prstGeom>
          <a:solidFill>
            <a:srgbClr val="660000"/>
          </a:solidFill>
          <a:ln w="9525">
            <a:noFill/>
            <a:miter lim="800000"/>
            <a:headEnd/>
            <a:tailEnd/>
          </a:ln>
          <a:effectLst/>
        </p:spPr>
        <p:txBody>
          <a:bodyPr wrap="none" lIns="62225" tIns="31112" rIns="62225" bIns="31112" anchor="ctr">
            <a:prstTxWarp prst="textNoShape">
              <a:avLst/>
            </a:prstTxWarp>
          </a:bodyPr>
          <a:lstStyle/>
          <a:p>
            <a:pPr>
              <a:defRPr/>
            </a:pPr>
            <a:endParaRPr lang="en-US"/>
          </a:p>
        </p:txBody>
      </p:sp>
      <p:sp>
        <p:nvSpPr>
          <p:cNvPr id="181253" name="Text Box 5"/>
          <p:cNvSpPr txBox="1">
            <a:spLocks noChangeArrowheads="1"/>
          </p:cNvSpPr>
          <p:nvPr userDrawn="1"/>
        </p:nvSpPr>
        <p:spPr bwMode="auto">
          <a:xfrm>
            <a:off x="355600" y="18925977"/>
            <a:ext cx="1466850" cy="167763"/>
          </a:xfrm>
          <a:prstGeom prst="rect">
            <a:avLst/>
          </a:prstGeom>
          <a:noFill/>
          <a:ln w="9525">
            <a:noFill/>
            <a:miter lim="800000"/>
            <a:headEnd/>
            <a:tailEnd/>
          </a:ln>
          <a:effectLst/>
        </p:spPr>
        <p:txBody>
          <a:bodyPr lIns="44357" tIns="22174" rIns="44357" bIns="22174">
            <a:prstTxWarp prst="textNoShape">
              <a:avLst/>
            </a:prstTxWarp>
            <a:spAutoFit/>
          </a:bodyPr>
          <a:lstStyle/>
          <a:p>
            <a:pPr defTabSz="444001" eaLnBrk="0" hangingPunct="0">
              <a:lnSpc>
                <a:spcPct val="65000"/>
              </a:lnSpc>
              <a:spcBef>
                <a:spcPct val="50000"/>
              </a:spcBef>
              <a:defRPr/>
            </a:pPr>
            <a:r>
              <a:rPr lang="en-US" sz="300" b="1">
                <a:solidFill>
                  <a:schemeClr val="bg2"/>
                </a:solidFill>
                <a:latin typeface="Arial" charset="0"/>
              </a:rPr>
              <a:t>POSTER TEMPLATE BY:</a:t>
            </a:r>
          </a:p>
          <a:p>
            <a:pPr defTabSz="444001" eaLnBrk="0" hangingPunct="0">
              <a:lnSpc>
                <a:spcPct val="65000"/>
              </a:lnSpc>
              <a:spcBef>
                <a:spcPct val="50000"/>
              </a:spcBef>
              <a:defRPr/>
            </a:pPr>
            <a:r>
              <a:rPr lang="en-US" sz="500" b="1">
                <a:solidFill>
                  <a:schemeClr val="bg2"/>
                </a:solidFill>
                <a:latin typeface="Arial" charset="0"/>
              </a:rPr>
              <a:t>www.PosterPresentations.com</a:t>
            </a:r>
          </a:p>
        </p:txBody>
      </p:sp>
      <p:sp>
        <p:nvSpPr>
          <p:cNvPr id="25606" name="Rectangle 6"/>
          <p:cNvSpPr>
            <a:spLocks noGrp="1" noChangeArrowheads="1"/>
          </p:cNvSpPr>
          <p:nvPr>
            <p:ph type="title"/>
          </p:nvPr>
        </p:nvSpPr>
        <p:spPr bwMode="auto">
          <a:xfrm>
            <a:off x="560256" y="743149"/>
            <a:ext cx="24456760" cy="1283494"/>
          </a:xfrm>
          <a:prstGeom prst="rect">
            <a:avLst/>
          </a:prstGeom>
          <a:noFill/>
          <a:ln w="9525">
            <a:noFill/>
            <a:miter lim="800000"/>
            <a:headEnd/>
            <a:tailEnd/>
          </a:ln>
        </p:spPr>
        <p:txBody>
          <a:bodyPr vert="horz" wrap="square" lIns="44357" tIns="22174" rIns="44357" bIns="22174" numCol="1" anchor="ctr" anchorCtr="0" compatLnSpc="1">
            <a:prstTxWarp prst="textNoShape">
              <a:avLst/>
            </a:prstTxWarp>
          </a:bodyPr>
          <a:lstStyle/>
          <a:p>
            <a:pPr lvl="0"/>
            <a:r>
              <a:rPr lang="en-US"/>
              <a:t>Click to edit Master title style</a:t>
            </a:r>
          </a:p>
        </p:txBody>
      </p:sp>
      <p:sp>
        <p:nvSpPr>
          <p:cNvPr id="25607" name="Rectangle 7"/>
          <p:cNvSpPr>
            <a:spLocks noGrp="1" noChangeArrowheads="1"/>
          </p:cNvSpPr>
          <p:nvPr>
            <p:ph type="body" idx="1"/>
          </p:nvPr>
        </p:nvSpPr>
        <p:spPr bwMode="auto">
          <a:xfrm>
            <a:off x="404681" y="3289300"/>
            <a:ext cx="24612335" cy="15494993"/>
          </a:xfrm>
          <a:prstGeom prst="rect">
            <a:avLst/>
          </a:prstGeom>
          <a:noFill/>
          <a:ln w="9525">
            <a:noFill/>
            <a:miter lim="800000"/>
            <a:headEnd/>
            <a:tailEnd/>
          </a:ln>
        </p:spPr>
        <p:txBody>
          <a:bodyPr vert="horz" wrap="square" lIns="221821" tIns="221821" rIns="221821" bIns="221821" numCol="1" anchor="t" anchorCtr="0" compatLnSpc="1">
            <a:prstTxWarp prst="textNoShape">
              <a:avLst/>
            </a:prstTxWarp>
          </a:bodyPr>
          <a:lstStyle/>
          <a:p>
            <a:pPr lvl="0"/>
            <a:r>
              <a:rPr lang="en-US"/>
              <a:t>Click to edit Master text styles</a:t>
            </a:r>
          </a:p>
          <a:p>
            <a:pPr lvl="1"/>
            <a:r>
              <a:rPr lang="en-US"/>
              <a:t>Second level</a:t>
            </a:r>
          </a:p>
        </p:txBody>
      </p:sp>
      <p:sp>
        <p:nvSpPr>
          <p:cNvPr id="181256" name="Rectangle 8"/>
          <p:cNvSpPr>
            <a:spLocks noChangeArrowheads="1"/>
          </p:cNvSpPr>
          <p:nvPr userDrawn="1"/>
        </p:nvSpPr>
        <p:spPr bwMode="auto">
          <a:xfrm>
            <a:off x="0" y="0"/>
            <a:ext cx="25603200" cy="19202400"/>
          </a:xfrm>
          <a:prstGeom prst="rect">
            <a:avLst/>
          </a:prstGeom>
          <a:noFill/>
          <a:ln w="3175">
            <a:solidFill>
              <a:schemeClr val="tx2"/>
            </a:solidFill>
            <a:miter lim="800000"/>
            <a:headEnd/>
            <a:tailEnd/>
          </a:ln>
          <a:effectLst/>
        </p:spPr>
        <p:txBody>
          <a:bodyPr wrap="none" lIns="62225" tIns="31112" rIns="62225" bIns="31112" anchor="ctr">
            <a:prstTxWarp prst="textNoShape">
              <a:avLst/>
            </a:prstTxWarp>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444001" rtl="0" eaLnBrk="0" fontAlgn="base" hangingPunct="0">
        <a:spcBef>
          <a:spcPct val="0"/>
        </a:spcBef>
        <a:spcAft>
          <a:spcPct val="0"/>
        </a:spcAft>
        <a:defRPr sz="4200">
          <a:solidFill>
            <a:schemeClr val="tx2"/>
          </a:solidFill>
          <a:latin typeface="+mj-lt"/>
          <a:ea typeface="ＭＳ Ｐゴシック" charset="-128"/>
          <a:cs typeface="ＭＳ Ｐゴシック" charset="-128"/>
        </a:defRPr>
      </a:lvl1pPr>
      <a:lvl2pPr algn="ctr" defTabSz="444001" rtl="0" eaLnBrk="0" fontAlgn="base" hangingPunct="0">
        <a:spcBef>
          <a:spcPct val="0"/>
        </a:spcBef>
        <a:spcAft>
          <a:spcPct val="0"/>
        </a:spcAft>
        <a:defRPr sz="4200">
          <a:solidFill>
            <a:schemeClr val="tx2"/>
          </a:solidFill>
          <a:latin typeface="Arial Black" charset="0"/>
          <a:ea typeface="ＭＳ Ｐゴシック" charset="-128"/>
          <a:cs typeface="ＭＳ Ｐゴシック" charset="-128"/>
        </a:defRPr>
      </a:lvl2pPr>
      <a:lvl3pPr algn="ctr" defTabSz="444001" rtl="0" eaLnBrk="0" fontAlgn="base" hangingPunct="0">
        <a:spcBef>
          <a:spcPct val="0"/>
        </a:spcBef>
        <a:spcAft>
          <a:spcPct val="0"/>
        </a:spcAft>
        <a:defRPr sz="4200">
          <a:solidFill>
            <a:schemeClr val="tx2"/>
          </a:solidFill>
          <a:latin typeface="Arial Black" charset="0"/>
          <a:ea typeface="ＭＳ Ｐゴシック" charset="-128"/>
          <a:cs typeface="ＭＳ Ｐゴシック" charset="-128"/>
        </a:defRPr>
      </a:lvl3pPr>
      <a:lvl4pPr algn="ctr" defTabSz="444001" rtl="0" eaLnBrk="0" fontAlgn="base" hangingPunct="0">
        <a:spcBef>
          <a:spcPct val="0"/>
        </a:spcBef>
        <a:spcAft>
          <a:spcPct val="0"/>
        </a:spcAft>
        <a:defRPr sz="4200">
          <a:solidFill>
            <a:schemeClr val="tx2"/>
          </a:solidFill>
          <a:latin typeface="Arial Black" charset="0"/>
          <a:ea typeface="ＭＳ Ｐゴシック" charset="-128"/>
          <a:cs typeface="ＭＳ Ｐゴシック" charset="-128"/>
        </a:defRPr>
      </a:lvl4pPr>
      <a:lvl5pPr algn="ctr" defTabSz="444001" rtl="0" eaLnBrk="0" fontAlgn="base" hangingPunct="0">
        <a:spcBef>
          <a:spcPct val="0"/>
        </a:spcBef>
        <a:spcAft>
          <a:spcPct val="0"/>
        </a:spcAft>
        <a:defRPr sz="4200">
          <a:solidFill>
            <a:schemeClr val="tx2"/>
          </a:solidFill>
          <a:latin typeface="Arial Black" charset="0"/>
          <a:ea typeface="ＭＳ Ｐゴシック" charset="-128"/>
          <a:cs typeface="ＭＳ Ｐゴシック" charset="-128"/>
        </a:defRPr>
      </a:lvl5pPr>
      <a:lvl6pPr marL="311125" algn="ctr" defTabSz="444001" rtl="0" fontAlgn="base">
        <a:spcBef>
          <a:spcPct val="0"/>
        </a:spcBef>
        <a:spcAft>
          <a:spcPct val="0"/>
        </a:spcAft>
        <a:defRPr sz="4200">
          <a:solidFill>
            <a:schemeClr val="tx2"/>
          </a:solidFill>
          <a:latin typeface="Arial Black" charset="0"/>
        </a:defRPr>
      </a:lvl6pPr>
      <a:lvl7pPr marL="622249" algn="ctr" defTabSz="444001" rtl="0" fontAlgn="base">
        <a:spcBef>
          <a:spcPct val="0"/>
        </a:spcBef>
        <a:spcAft>
          <a:spcPct val="0"/>
        </a:spcAft>
        <a:defRPr sz="4200">
          <a:solidFill>
            <a:schemeClr val="tx2"/>
          </a:solidFill>
          <a:latin typeface="Arial Black" charset="0"/>
        </a:defRPr>
      </a:lvl7pPr>
      <a:lvl8pPr marL="933374" algn="ctr" defTabSz="444001" rtl="0" fontAlgn="base">
        <a:spcBef>
          <a:spcPct val="0"/>
        </a:spcBef>
        <a:spcAft>
          <a:spcPct val="0"/>
        </a:spcAft>
        <a:defRPr sz="4200">
          <a:solidFill>
            <a:schemeClr val="tx2"/>
          </a:solidFill>
          <a:latin typeface="Arial Black" charset="0"/>
        </a:defRPr>
      </a:lvl8pPr>
      <a:lvl9pPr marL="1244498" algn="ctr" defTabSz="444001" rtl="0" fontAlgn="base">
        <a:spcBef>
          <a:spcPct val="0"/>
        </a:spcBef>
        <a:spcAft>
          <a:spcPct val="0"/>
        </a:spcAft>
        <a:defRPr sz="4200">
          <a:solidFill>
            <a:schemeClr val="tx2"/>
          </a:solidFill>
          <a:latin typeface="Arial Black" charset="0"/>
        </a:defRPr>
      </a:lvl9pPr>
    </p:titleStyle>
    <p:bodyStyle>
      <a:lvl1pPr marL="166365" indent="-166365" algn="l" defTabSz="444001" rtl="0" eaLnBrk="0" fontAlgn="base" hangingPunct="0">
        <a:spcBef>
          <a:spcPct val="20000"/>
        </a:spcBef>
        <a:spcAft>
          <a:spcPct val="0"/>
        </a:spcAft>
        <a:buChar char="•"/>
        <a:defRPr sz="1400">
          <a:solidFill>
            <a:schemeClr val="tx1"/>
          </a:solidFill>
          <a:latin typeface="+mn-lt"/>
          <a:ea typeface="ＭＳ Ｐゴシック" charset="-128"/>
          <a:cs typeface="ＭＳ Ｐゴシック" charset="-128"/>
        </a:defRPr>
      </a:lvl1pPr>
      <a:lvl2pPr marL="359738" indent="-137198" algn="l" defTabSz="444001" rtl="0" eaLnBrk="0" fontAlgn="base" hangingPunct="0">
        <a:spcBef>
          <a:spcPct val="20000"/>
        </a:spcBef>
        <a:spcAft>
          <a:spcPct val="0"/>
        </a:spcAft>
        <a:buChar char="–"/>
        <a:defRPr sz="1400">
          <a:solidFill>
            <a:schemeClr val="tx1"/>
          </a:solidFill>
          <a:latin typeface="+mn-lt"/>
          <a:ea typeface="ＭＳ Ｐゴシック" charset="-128"/>
        </a:defRPr>
      </a:lvl2pPr>
      <a:lvl3pPr marL="555271" indent="-111271" algn="l" defTabSz="444001" rtl="0" eaLnBrk="0" fontAlgn="base" hangingPunct="0">
        <a:spcBef>
          <a:spcPct val="20000"/>
        </a:spcBef>
        <a:spcAft>
          <a:spcPct val="0"/>
        </a:spcAft>
        <a:buChar char="•"/>
        <a:defRPr sz="1200">
          <a:solidFill>
            <a:schemeClr val="tx1"/>
          </a:solidFill>
          <a:latin typeface="+mn-lt"/>
          <a:ea typeface="ＭＳ Ｐゴシック" charset="-128"/>
        </a:defRPr>
      </a:lvl3pPr>
      <a:lvl4pPr marL="777812" indent="-111271" algn="l" defTabSz="444001" rtl="0" eaLnBrk="0" fontAlgn="base" hangingPunct="0">
        <a:spcBef>
          <a:spcPct val="20000"/>
        </a:spcBef>
        <a:spcAft>
          <a:spcPct val="0"/>
        </a:spcAft>
        <a:buChar char="–"/>
        <a:defRPr sz="1000">
          <a:solidFill>
            <a:schemeClr val="tx1"/>
          </a:solidFill>
          <a:latin typeface="+mn-lt"/>
          <a:ea typeface="ＭＳ Ｐゴシック" charset="-128"/>
        </a:defRPr>
      </a:lvl4pPr>
      <a:lvl5pPr marL="1000352" indent="-111271" algn="l" defTabSz="444001" rtl="0" eaLnBrk="0" fontAlgn="base" hangingPunct="0">
        <a:spcBef>
          <a:spcPct val="20000"/>
        </a:spcBef>
        <a:spcAft>
          <a:spcPct val="0"/>
        </a:spcAft>
        <a:buChar char="»"/>
        <a:defRPr sz="1000">
          <a:solidFill>
            <a:schemeClr val="tx1"/>
          </a:solidFill>
          <a:latin typeface="+mn-lt"/>
          <a:ea typeface="ＭＳ Ｐゴシック" charset="-128"/>
        </a:defRPr>
      </a:lvl5pPr>
      <a:lvl6pPr marL="1311477" indent="-111271" algn="l" defTabSz="444001" rtl="0" fontAlgn="base">
        <a:spcBef>
          <a:spcPct val="20000"/>
        </a:spcBef>
        <a:spcAft>
          <a:spcPct val="0"/>
        </a:spcAft>
        <a:buChar char="»"/>
        <a:defRPr sz="1000">
          <a:solidFill>
            <a:schemeClr val="tx1"/>
          </a:solidFill>
          <a:latin typeface="+mn-lt"/>
          <a:ea typeface="ＭＳ Ｐゴシック" charset="-128"/>
        </a:defRPr>
      </a:lvl6pPr>
      <a:lvl7pPr marL="1622601" indent="-111271" algn="l" defTabSz="444001" rtl="0" fontAlgn="base">
        <a:spcBef>
          <a:spcPct val="20000"/>
        </a:spcBef>
        <a:spcAft>
          <a:spcPct val="0"/>
        </a:spcAft>
        <a:buChar char="»"/>
        <a:defRPr sz="1000">
          <a:solidFill>
            <a:schemeClr val="tx1"/>
          </a:solidFill>
          <a:latin typeface="+mn-lt"/>
          <a:ea typeface="ＭＳ Ｐゴシック" charset="-128"/>
        </a:defRPr>
      </a:lvl7pPr>
      <a:lvl8pPr marL="1933726" indent="-111271" algn="l" defTabSz="444001" rtl="0" fontAlgn="base">
        <a:spcBef>
          <a:spcPct val="20000"/>
        </a:spcBef>
        <a:spcAft>
          <a:spcPct val="0"/>
        </a:spcAft>
        <a:buChar char="»"/>
        <a:defRPr sz="1000">
          <a:solidFill>
            <a:schemeClr val="tx1"/>
          </a:solidFill>
          <a:latin typeface="+mn-lt"/>
          <a:ea typeface="ＭＳ Ｐゴシック" charset="-128"/>
        </a:defRPr>
      </a:lvl8pPr>
      <a:lvl9pPr marL="2244850" indent="-111271" algn="l" defTabSz="444001" rtl="0" fontAlgn="base">
        <a:spcBef>
          <a:spcPct val="20000"/>
        </a:spcBef>
        <a:spcAft>
          <a:spcPct val="0"/>
        </a:spcAft>
        <a:buChar char="»"/>
        <a:defRPr sz="1000">
          <a:solidFill>
            <a:schemeClr val="tx1"/>
          </a:solidFill>
          <a:latin typeface="+mn-lt"/>
          <a:ea typeface="ＭＳ Ｐゴシック" charset="-128"/>
        </a:defRPr>
      </a:lvl9pPr>
    </p:bodyStyle>
    <p:otherStyle>
      <a:defPPr>
        <a:defRPr lang="en-US"/>
      </a:defPPr>
      <a:lvl1pPr marL="0" algn="l" defTabSz="311125" rtl="0" eaLnBrk="1" latinLnBrk="0" hangingPunct="1">
        <a:defRPr sz="1200" kern="1200">
          <a:solidFill>
            <a:schemeClr val="tx1"/>
          </a:solidFill>
          <a:latin typeface="+mn-lt"/>
          <a:ea typeface="+mn-ea"/>
          <a:cs typeface="+mn-cs"/>
        </a:defRPr>
      </a:lvl1pPr>
      <a:lvl2pPr marL="311125" algn="l" defTabSz="311125" rtl="0" eaLnBrk="1" latinLnBrk="0" hangingPunct="1">
        <a:defRPr sz="1200" kern="1200">
          <a:solidFill>
            <a:schemeClr val="tx1"/>
          </a:solidFill>
          <a:latin typeface="+mn-lt"/>
          <a:ea typeface="+mn-ea"/>
          <a:cs typeface="+mn-cs"/>
        </a:defRPr>
      </a:lvl2pPr>
      <a:lvl3pPr marL="622249" algn="l" defTabSz="311125" rtl="0" eaLnBrk="1" latinLnBrk="0" hangingPunct="1">
        <a:defRPr sz="1200" kern="1200">
          <a:solidFill>
            <a:schemeClr val="tx1"/>
          </a:solidFill>
          <a:latin typeface="+mn-lt"/>
          <a:ea typeface="+mn-ea"/>
          <a:cs typeface="+mn-cs"/>
        </a:defRPr>
      </a:lvl3pPr>
      <a:lvl4pPr marL="933374" algn="l" defTabSz="311125" rtl="0" eaLnBrk="1" latinLnBrk="0" hangingPunct="1">
        <a:defRPr sz="1200" kern="1200">
          <a:solidFill>
            <a:schemeClr val="tx1"/>
          </a:solidFill>
          <a:latin typeface="+mn-lt"/>
          <a:ea typeface="+mn-ea"/>
          <a:cs typeface="+mn-cs"/>
        </a:defRPr>
      </a:lvl4pPr>
      <a:lvl5pPr marL="1244498" algn="l" defTabSz="311125" rtl="0" eaLnBrk="1" latinLnBrk="0" hangingPunct="1">
        <a:defRPr sz="1200" kern="1200">
          <a:solidFill>
            <a:schemeClr val="tx1"/>
          </a:solidFill>
          <a:latin typeface="+mn-lt"/>
          <a:ea typeface="+mn-ea"/>
          <a:cs typeface="+mn-cs"/>
        </a:defRPr>
      </a:lvl5pPr>
      <a:lvl6pPr marL="1555623" algn="l" defTabSz="311125" rtl="0" eaLnBrk="1" latinLnBrk="0" hangingPunct="1">
        <a:defRPr sz="1200" kern="1200">
          <a:solidFill>
            <a:schemeClr val="tx1"/>
          </a:solidFill>
          <a:latin typeface="+mn-lt"/>
          <a:ea typeface="+mn-ea"/>
          <a:cs typeface="+mn-cs"/>
        </a:defRPr>
      </a:lvl6pPr>
      <a:lvl7pPr marL="1866748" algn="l" defTabSz="311125" rtl="0" eaLnBrk="1" latinLnBrk="0" hangingPunct="1">
        <a:defRPr sz="1200" kern="1200">
          <a:solidFill>
            <a:schemeClr val="tx1"/>
          </a:solidFill>
          <a:latin typeface="+mn-lt"/>
          <a:ea typeface="+mn-ea"/>
          <a:cs typeface="+mn-cs"/>
        </a:defRPr>
      </a:lvl7pPr>
      <a:lvl8pPr marL="2177872" algn="l" defTabSz="311125" rtl="0" eaLnBrk="1" latinLnBrk="0" hangingPunct="1">
        <a:defRPr sz="1200" kern="1200">
          <a:solidFill>
            <a:schemeClr val="tx1"/>
          </a:solidFill>
          <a:latin typeface="+mn-lt"/>
          <a:ea typeface="+mn-ea"/>
          <a:cs typeface="+mn-cs"/>
        </a:defRPr>
      </a:lvl8pPr>
      <a:lvl9pPr marL="2488997" algn="l" defTabSz="311125"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Colors" Target="../diagrams/colors1.xml"/><Relationship Id="rId13" Type="http://schemas.openxmlformats.org/officeDocument/2006/relationships/image" Target="../media/image5.jpeg"/><Relationship Id="rId18" Type="http://schemas.openxmlformats.org/officeDocument/2006/relationships/image" Target="../media/image8.png"/><Relationship Id="rId26" Type="http://schemas.openxmlformats.org/officeDocument/2006/relationships/image" Target="../media/image16.emf"/><Relationship Id="rId3" Type="http://schemas.openxmlformats.org/officeDocument/2006/relationships/notesSlide" Target="../notesSlides/notesSlide1.xml"/><Relationship Id="rId21" Type="http://schemas.openxmlformats.org/officeDocument/2006/relationships/image" Target="../media/image11.png"/><Relationship Id="rId7" Type="http://schemas.openxmlformats.org/officeDocument/2006/relationships/diagramQuickStyle" Target="../diagrams/quickStyle1.xml"/><Relationship Id="rId12" Type="http://schemas.openxmlformats.org/officeDocument/2006/relationships/image" Target="../media/image4.emf"/><Relationship Id="rId17" Type="http://schemas.openxmlformats.org/officeDocument/2006/relationships/image" Target="../media/image7.jpeg"/><Relationship Id="rId25" Type="http://schemas.openxmlformats.org/officeDocument/2006/relationships/image" Target="../media/image15.emf"/><Relationship Id="rId2" Type="http://schemas.openxmlformats.org/officeDocument/2006/relationships/slideLayout" Target="../slideLayouts/slideLayout1.xml"/><Relationship Id="rId16" Type="http://schemas.openxmlformats.org/officeDocument/2006/relationships/image" Target="../media/image6.jpeg"/><Relationship Id="rId20" Type="http://schemas.openxmlformats.org/officeDocument/2006/relationships/image" Target="../media/image10.png"/><Relationship Id="rId1" Type="http://schemas.openxmlformats.org/officeDocument/2006/relationships/vmlDrawing" Target="../drawings/vmlDrawing1.vml"/><Relationship Id="rId6" Type="http://schemas.openxmlformats.org/officeDocument/2006/relationships/diagramLayout" Target="../diagrams/layout1.xml"/><Relationship Id="rId11" Type="http://schemas.openxmlformats.org/officeDocument/2006/relationships/image" Target="../media/image3.emf"/><Relationship Id="rId24" Type="http://schemas.openxmlformats.org/officeDocument/2006/relationships/image" Target="../media/image14.emf"/><Relationship Id="rId5" Type="http://schemas.openxmlformats.org/officeDocument/2006/relationships/diagramData" Target="../diagrams/data1.xml"/><Relationship Id="rId15" Type="http://schemas.openxmlformats.org/officeDocument/2006/relationships/image" Target="../media/image1.emf"/><Relationship Id="rId23" Type="http://schemas.openxmlformats.org/officeDocument/2006/relationships/image" Target="../media/image13.emf"/><Relationship Id="rId28" Type="http://schemas.openxmlformats.org/officeDocument/2006/relationships/image" Target="../media/image18.emf"/><Relationship Id="rId10" Type="http://schemas.openxmlformats.org/officeDocument/2006/relationships/image" Target="../media/image2.emf"/><Relationship Id="rId19" Type="http://schemas.openxmlformats.org/officeDocument/2006/relationships/image" Target="../media/image9.png"/><Relationship Id="rId4" Type="http://schemas.openxmlformats.org/officeDocument/2006/relationships/hyperlink" Target="mailto:Todd.R.Johnson@uky.edu" TargetMode="External"/><Relationship Id="rId9" Type="http://schemas.microsoft.com/office/2007/relationships/diagramDrawing" Target="../diagrams/drawing1.xml"/><Relationship Id="rId14" Type="http://schemas.openxmlformats.org/officeDocument/2006/relationships/oleObject" Target="../embeddings/oleObject1.bin"/><Relationship Id="rId22" Type="http://schemas.openxmlformats.org/officeDocument/2006/relationships/image" Target="../media/image12.png"/><Relationship Id="rId27" Type="http://schemas.openxmlformats.org/officeDocument/2006/relationships/image" Target="../media/image1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49"/>
          <p:cNvSpPr>
            <a:spLocks noChangeArrowheads="1"/>
          </p:cNvSpPr>
          <p:nvPr/>
        </p:nvSpPr>
        <p:spPr bwMode="auto">
          <a:xfrm>
            <a:off x="0" y="0"/>
            <a:ext cx="25603200" cy="2814760"/>
          </a:xfrm>
          <a:prstGeom prst="rect">
            <a:avLst/>
          </a:prstGeom>
          <a:noFill/>
          <a:ln w="9525">
            <a:noFill/>
            <a:miter lim="800000"/>
            <a:headEnd/>
            <a:tailEnd/>
          </a:ln>
        </p:spPr>
        <p:txBody>
          <a:bodyPr wrap="square" lIns="44345" tIns="22169" rIns="44345" bIns="22169">
            <a:prstTxWarp prst="textNoShape">
              <a:avLst/>
            </a:prstTxWarp>
            <a:spAutoFit/>
          </a:bodyPr>
          <a:lstStyle/>
          <a:p>
            <a:pPr algn="ctr"/>
            <a:r>
              <a:rPr lang="en-US" sz="3700" b="1" dirty="0">
                <a:solidFill>
                  <a:schemeClr val="bg1">
                    <a:lumMod val="20000"/>
                    <a:lumOff val="80000"/>
                  </a:schemeClr>
                </a:solidFill>
                <a:latin typeface="+mj-lt"/>
              </a:rPr>
              <a:t>A Systematic Yet Flexible </a:t>
            </a:r>
            <a:r>
              <a:rPr lang="en-US" sz="3700" b="1" dirty="0" smtClean="0">
                <a:solidFill>
                  <a:schemeClr val="bg1">
                    <a:lumMod val="20000"/>
                    <a:lumOff val="80000"/>
                  </a:schemeClr>
                </a:solidFill>
                <a:latin typeface="+mj-lt"/>
              </a:rPr>
              <a:t>Systems Analysis Framework</a:t>
            </a:r>
            <a:endParaRPr lang="en-US" sz="3700" i="1" dirty="0">
              <a:solidFill>
                <a:schemeClr val="bg1">
                  <a:lumMod val="20000"/>
                  <a:lumOff val="80000"/>
                </a:schemeClr>
              </a:solidFill>
              <a:latin typeface="+mj-lt"/>
            </a:endParaRPr>
          </a:p>
          <a:p>
            <a:pPr algn="ctr" defTabSz="444001" eaLnBrk="0" hangingPunct="0"/>
            <a:endParaRPr lang="en-US" sz="2400" b="1" dirty="0">
              <a:solidFill>
                <a:srgbClr val="EEF1F4"/>
              </a:solidFill>
              <a:latin typeface="+mj-lt"/>
            </a:endParaRPr>
          </a:p>
          <a:p>
            <a:pPr algn="ctr" defTabSz="444001" eaLnBrk="0" hangingPunct="0"/>
            <a:r>
              <a:rPr lang="en-US" sz="2400" b="1" dirty="0">
                <a:solidFill>
                  <a:srgbClr val="EEF1F4"/>
                </a:solidFill>
                <a:latin typeface="+mj-lt"/>
              </a:rPr>
              <a:t>Todd R. Johnson, </a:t>
            </a:r>
            <a:r>
              <a:rPr lang="en-US" sz="2400" b="1" dirty="0" smtClean="0">
                <a:solidFill>
                  <a:srgbClr val="EEF1F4"/>
                </a:solidFill>
                <a:latin typeface="+mj-lt"/>
              </a:rPr>
              <a:t>PhD, </a:t>
            </a:r>
            <a:r>
              <a:rPr lang="en-US" sz="2400" b="1" dirty="0">
                <a:solidFill>
                  <a:srgbClr val="EEF1F4"/>
                </a:solidFill>
                <a:latin typeface="+mj-lt"/>
              </a:rPr>
              <a:t>Eliz Markowitz, </a:t>
            </a:r>
            <a:r>
              <a:rPr lang="en-US" sz="2400" b="1" dirty="0" err="1">
                <a:solidFill>
                  <a:srgbClr val="EEF1F4"/>
                </a:solidFill>
                <a:latin typeface="+mj-lt"/>
              </a:rPr>
              <a:t>MSa</a:t>
            </a:r>
            <a:r>
              <a:rPr lang="en-US" sz="2400" b="1" dirty="0">
                <a:solidFill>
                  <a:srgbClr val="EEF1F4"/>
                </a:solidFill>
                <a:latin typeface="+mj-lt"/>
              </a:rPr>
              <a:t>, Elmer V. </a:t>
            </a:r>
            <a:r>
              <a:rPr lang="en-US" sz="2400" b="1" dirty="0" err="1">
                <a:solidFill>
                  <a:srgbClr val="EEF1F4"/>
                </a:solidFill>
                <a:latin typeface="+mj-lt"/>
              </a:rPr>
              <a:t>Bernstam</a:t>
            </a:r>
            <a:r>
              <a:rPr lang="en-US" sz="2400" b="1" dirty="0">
                <a:solidFill>
                  <a:srgbClr val="EEF1F4"/>
                </a:solidFill>
                <a:latin typeface="+mj-lt"/>
              </a:rPr>
              <a:t>, MD, </a:t>
            </a:r>
            <a:r>
              <a:rPr lang="en-US" sz="2400" b="1" dirty="0" smtClean="0">
                <a:solidFill>
                  <a:srgbClr val="EEF1F4"/>
                </a:solidFill>
                <a:latin typeface="+mj-lt"/>
              </a:rPr>
              <a:t>MS, </a:t>
            </a:r>
            <a:r>
              <a:rPr lang="en-US" sz="2400" b="1" dirty="0">
                <a:solidFill>
                  <a:srgbClr val="EEF1F4"/>
                </a:solidFill>
                <a:latin typeface="+mj-lt"/>
              </a:rPr>
              <a:t>Jorge R. </a:t>
            </a:r>
            <a:r>
              <a:rPr lang="en-US" sz="2400" b="1" dirty="0" err="1">
                <a:solidFill>
                  <a:srgbClr val="EEF1F4"/>
                </a:solidFill>
                <a:latin typeface="+mj-lt"/>
              </a:rPr>
              <a:t>Herskovic</a:t>
            </a:r>
            <a:r>
              <a:rPr lang="en-US" sz="2400" b="1" dirty="0">
                <a:solidFill>
                  <a:srgbClr val="EEF1F4"/>
                </a:solidFill>
                <a:latin typeface="+mj-lt"/>
              </a:rPr>
              <a:t> MD, </a:t>
            </a:r>
            <a:r>
              <a:rPr lang="en-US" sz="2400" b="1" dirty="0" smtClean="0">
                <a:solidFill>
                  <a:srgbClr val="EEF1F4"/>
                </a:solidFill>
                <a:latin typeface="+mj-lt"/>
              </a:rPr>
              <a:t>PhD, </a:t>
            </a:r>
            <a:r>
              <a:rPr lang="en-US" sz="2400" b="1" dirty="0">
                <a:solidFill>
                  <a:srgbClr val="EEF1F4"/>
                </a:solidFill>
                <a:latin typeface="+mj-lt"/>
              </a:rPr>
              <a:t>Harold </a:t>
            </a:r>
            <a:r>
              <a:rPr lang="en-US" sz="2400" b="1" dirty="0" err="1">
                <a:solidFill>
                  <a:srgbClr val="EEF1F4"/>
                </a:solidFill>
                <a:latin typeface="+mj-lt"/>
              </a:rPr>
              <a:t>Thimbleby</a:t>
            </a:r>
            <a:r>
              <a:rPr lang="en-US" sz="2400" b="1" dirty="0">
                <a:solidFill>
                  <a:srgbClr val="EEF1F4"/>
                </a:solidFill>
                <a:latin typeface="+mj-lt"/>
              </a:rPr>
              <a:t>, </a:t>
            </a:r>
            <a:r>
              <a:rPr lang="en-US" sz="2400" b="1" dirty="0" smtClean="0">
                <a:solidFill>
                  <a:srgbClr val="EEF1F4"/>
                </a:solidFill>
                <a:latin typeface="+mj-lt"/>
              </a:rPr>
              <a:t>PhD</a:t>
            </a:r>
          </a:p>
          <a:p>
            <a:pPr algn="ctr" defTabSz="444001" eaLnBrk="0" hangingPunct="0"/>
            <a:r>
              <a:rPr lang="en-US" sz="1900" b="1" smtClean="0">
                <a:solidFill>
                  <a:srgbClr val="FFFFFF"/>
                </a:solidFill>
                <a:latin typeface="+mj-lt"/>
              </a:rPr>
              <a:t>The University </a:t>
            </a:r>
            <a:r>
              <a:rPr lang="en-US" sz="1900" b="1" dirty="0" smtClean="0">
                <a:solidFill>
                  <a:srgbClr val="FFFFFF"/>
                </a:solidFill>
                <a:latin typeface="+mj-lt"/>
              </a:rPr>
              <a:t>of Kentucky Division of Biomedical Informatics</a:t>
            </a:r>
          </a:p>
          <a:p>
            <a:pPr algn="ctr" defTabSz="444001" eaLnBrk="0" hangingPunct="0"/>
            <a:r>
              <a:rPr lang="en-US" sz="1900" b="1" dirty="0" smtClean="0">
                <a:solidFill>
                  <a:srgbClr val="FFFFFF"/>
                </a:solidFill>
                <a:latin typeface="+mj-lt"/>
              </a:rPr>
              <a:t>The </a:t>
            </a:r>
            <a:r>
              <a:rPr lang="en-US" sz="1900" b="1" dirty="0">
                <a:solidFill>
                  <a:srgbClr val="FFFFFF"/>
                </a:solidFill>
                <a:latin typeface="+mj-lt"/>
              </a:rPr>
              <a:t>University of Texas School Biomedical Informatics at </a:t>
            </a:r>
            <a:r>
              <a:rPr lang="en-US" sz="1900" b="1" dirty="0" smtClean="0">
                <a:solidFill>
                  <a:srgbClr val="FFFFFF"/>
                </a:solidFill>
                <a:latin typeface="+mj-lt"/>
              </a:rPr>
              <a:t>Houston</a:t>
            </a:r>
          </a:p>
          <a:p>
            <a:pPr algn="ctr" defTabSz="444001" eaLnBrk="0" hangingPunct="0"/>
            <a:r>
              <a:rPr lang="en-US" sz="1900" b="1" dirty="0" smtClean="0">
                <a:solidFill>
                  <a:srgbClr val="FFFFFF"/>
                </a:solidFill>
                <a:latin typeface="+mj-lt"/>
              </a:rPr>
              <a:t>MD Anderson Cancer Center</a:t>
            </a:r>
          </a:p>
          <a:p>
            <a:pPr algn="ctr" defTabSz="444001" eaLnBrk="0" hangingPunct="0"/>
            <a:r>
              <a:rPr lang="en-US" sz="1900" b="1" dirty="0" smtClean="0">
                <a:solidFill>
                  <a:srgbClr val="FFFFFF"/>
                </a:solidFill>
                <a:latin typeface="+mj-lt"/>
              </a:rPr>
              <a:t>Swansea University</a:t>
            </a:r>
          </a:p>
          <a:p>
            <a:pPr algn="ctr" defTabSz="444001" eaLnBrk="0" hangingPunct="0"/>
            <a:endParaRPr lang="en-US" sz="1900" b="1" dirty="0">
              <a:solidFill>
                <a:srgbClr val="FFFFFF"/>
              </a:solidFill>
              <a:latin typeface="+mj-lt"/>
            </a:endParaRPr>
          </a:p>
        </p:txBody>
      </p:sp>
      <p:sp>
        <p:nvSpPr>
          <p:cNvPr id="38915" name="Text Box 450"/>
          <p:cNvSpPr txBox="1">
            <a:spLocks noChangeArrowheads="1"/>
          </p:cNvSpPr>
          <p:nvPr/>
        </p:nvSpPr>
        <p:spPr bwMode="auto">
          <a:xfrm>
            <a:off x="271330" y="3289300"/>
            <a:ext cx="4796896" cy="398724"/>
          </a:xfrm>
          <a:prstGeom prst="rect">
            <a:avLst/>
          </a:prstGeom>
          <a:solidFill>
            <a:schemeClr val="accent2"/>
          </a:solidFill>
          <a:ln w="9525">
            <a:noFill/>
            <a:miter lim="800000"/>
            <a:headEnd/>
            <a:tailEnd/>
          </a:ln>
        </p:spPr>
        <p:txBody>
          <a:bodyPr lIns="44357" tIns="22174" rIns="44357" bIns="22174">
            <a:prstTxWarp prst="textNoShape">
              <a:avLst/>
            </a:prstTxWarp>
            <a:spAutoFit/>
          </a:bodyPr>
          <a:lstStyle/>
          <a:p>
            <a:pPr algn="ctr" defTabSz="444001" eaLnBrk="0" hangingPunct="0">
              <a:spcBef>
                <a:spcPct val="50000"/>
              </a:spcBef>
            </a:pPr>
            <a:r>
              <a:rPr lang="en-US" sz="2300" b="1" dirty="0">
                <a:solidFill>
                  <a:srgbClr val="F8F8F8"/>
                </a:solidFill>
                <a:latin typeface="+mj-lt"/>
              </a:rPr>
              <a:t>The Problem</a:t>
            </a:r>
          </a:p>
        </p:txBody>
      </p:sp>
      <p:sp>
        <p:nvSpPr>
          <p:cNvPr id="38916" name="Text Box 452"/>
          <p:cNvSpPr txBox="1">
            <a:spLocks noChangeArrowheads="1"/>
          </p:cNvSpPr>
          <p:nvPr/>
        </p:nvSpPr>
        <p:spPr bwMode="auto">
          <a:xfrm>
            <a:off x="20536827" y="3289301"/>
            <a:ext cx="4783931" cy="752667"/>
          </a:xfrm>
          <a:prstGeom prst="rect">
            <a:avLst/>
          </a:prstGeom>
          <a:solidFill>
            <a:schemeClr val="accent2"/>
          </a:solidFill>
          <a:ln w="28575">
            <a:noFill/>
            <a:miter lim="800000"/>
            <a:headEnd/>
            <a:tailEnd/>
          </a:ln>
        </p:spPr>
        <p:txBody>
          <a:bodyPr lIns="44357" tIns="22174" rIns="44357" bIns="22174">
            <a:prstTxWarp prst="textNoShape">
              <a:avLst/>
            </a:prstTxWarp>
            <a:spAutoFit/>
          </a:bodyPr>
          <a:lstStyle/>
          <a:p>
            <a:pPr algn="ctr" defTabSz="444001" eaLnBrk="0" hangingPunct="0">
              <a:spcBef>
                <a:spcPct val="50000"/>
              </a:spcBef>
            </a:pPr>
            <a:r>
              <a:rPr lang="en-US" sz="2300" b="1" dirty="0">
                <a:solidFill>
                  <a:srgbClr val="F8F8F8"/>
                </a:solidFill>
                <a:latin typeface="+mj-lt"/>
              </a:rPr>
              <a:t>Comparison of Idealized &amp; System Spaces</a:t>
            </a:r>
          </a:p>
        </p:txBody>
      </p:sp>
      <p:sp>
        <p:nvSpPr>
          <p:cNvPr id="38917" name="Text Box 453"/>
          <p:cNvSpPr txBox="1">
            <a:spLocks noChangeArrowheads="1"/>
          </p:cNvSpPr>
          <p:nvPr/>
        </p:nvSpPr>
        <p:spPr bwMode="auto">
          <a:xfrm>
            <a:off x="20557993" y="12731774"/>
            <a:ext cx="4783931" cy="398724"/>
          </a:xfrm>
          <a:prstGeom prst="rect">
            <a:avLst/>
          </a:prstGeom>
          <a:solidFill>
            <a:schemeClr val="accent2"/>
          </a:solidFill>
          <a:ln w="9525">
            <a:noFill/>
            <a:miter lim="800000"/>
            <a:headEnd/>
            <a:tailEnd/>
          </a:ln>
        </p:spPr>
        <p:txBody>
          <a:bodyPr lIns="44357" tIns="22174" rIns="44357" bIns="22174">
            <a:prstTxWarp prst="textNoShape">
              <a:avLst/>
            </a:prstTxWarp>
            <a:spAutoFit/>
          </a:bodyPr>
          <a:lstStyle/>
          <a:p>
            <a:pPr algn="ctr" defTabSz="444001" eaLnBrk="0" hangingPunct="0">
              <a:spcBef>
                <a:spcPct val="50000"/>
              </a:spcBef>
            </a:pPr>
            <a:r>
              <a:rPr lang="en-US" sz="2300" b="1" dirty="0">
                <a:solidFill>
                  <a:srgbClr val="F8F8F8"/>
                </a:solidFill>
                <a:latin typeface="+mj-lt"/>
              </a:rPr>
              <a:t>Conclusion</a:t>
            </a:r>
          </a:p>
        </p:txBody>
      </p:sp>
      <p:sp>
        <p:nvSpPr>
          <p:cNvPr id="38918" name="Text Box 454"/>
          <p:cNvSpPr txBox="1">
            <a:spLocks noChangeArrowheads="1"/>
          </p:cNvSpPr>
          <p:nvPr/>
        </p:nvSpPr>
        <p:spPr bwMode="auto">
          <a:xfrm>
            <a:off x="15494397" y="11531578"/>
            <a:ext cx="4791340" cy="1106610"/>
          </a:xfrm>
          <a:prstGeom prst="rect">
            <a:avLst/>
          </a:prstGeom>
          <a:solidFill>
            <a:schemeClr val="accent2"/>
          </a:solidFill>
          <a:ln w="9525">
            <a:noFill/>
            <a:miter lim="800000"/>
            <a:headEnd/>
            <a:tailEnd/>
          </a:ln>
        </p:spPr>
        <p:txBody>
          <a:bodyPr lIns="44357" tIns="22174" rIns="44357" bIns="22174">
            <a:prstTxWarp prst="textNoShape">
              <a:avLst/>
            </a:prstTxWarp>
            <a:spAutoFit/>
          </a:bodyPr>
          <a:lstStyle/>
          <a:p>
            <a:pPr algn="ctr" defTabSz="444001" eaLnBrk="0" hangingPunct="0">
              <a:spcBef>
                <a:spcPct val="50000"/>
              </a:spcBef>
            </a:pPr>
            <a:r>
              <a:rPr lang="en-US" sz="2300" b="1" dirty="0">
                <a:solidFill>
                  <a:srgbClr val="FFFFFF"/>
                </a:solidFill>
                <a:latin typeface="+mj-lt"/>
              </a:rPr>
              <a:t>Analyze task by converting the System Space to a Markov Model </a:t>
            </a:r>
          </a:p>
        </p:txBody>
      </p:sp>
      <p:sp>
        <p:nvSpPr>
          <p:cNvPr id="38919" name="Text Box 455"/>
          <p:cNvSpPr txBox="1">
            <a:spLocks noChangeArrowheads="1"/>
          </p:cNvSpPr>
          <p:nvPr/>
        </p:nvSpPr>
        <p:spPr bwMode="auto">
          <a:xfrm>
            <a:off x="10404079" y="3289300"/>
            <a:ext cx="4794117" cy="752667"/>
          </a:xfrm>
          <a:prstGeom prst="rect">
            <a:avLst/>
          </a:prstGeom>
          <a:solidFill>
            <a:schemeClr val="accent2"/>
          </a:solidFill>
          <a:ln w="9525">
            <a:noFill/>
            <a:miter lim="800000"/>
            <a:headEnd/>
            <a:tailEnd/>
          </a:ln>
        </p:spPr>
        <p:txBody>
          <a:bodyPr lIns="44357" tIns="22174" rIns="44357" bIns="22174">
            <a:prstTxWarp prst="textNoShape">
              <a:avLst/>
            </a:prstTxWarp>
            <a:spAutoFit/>
          </a:bodyPr>
          <a:lstStyle/>
          <a:p>
            <a:pPr algn="ctr" defTabSz="444001" eaLnBrk="0" hangingPunct="0">
              <a:spcBef>
                <a:spcPct val="50000"/>
              </a:spcBef>
            </a:pPr>
            <a:r>
              <a:rPr lang="en-US" sz="2300" b="1" dirty="0">
                <a:solidFill>
                  <a:srgbClr val="FFFFFF"/>
                </a:solidFill>
                <a:latin typeface="+mj-lt"/>
              </a:rPr>
              <a:t>The Task of Gender Selection</a:t>
            </a:r>
          </a:p>
        </p:txBody>
      </p:sp>
      <p:sp>
        <p:nvSpPr>
          <p:cNvPr id="38920" name="Text Box 456"/>
          <p:cNvSpPr txBox="1">
            <a:spLocks noChangeArrowheads="1"/>
          </p:cNvSpPr>
          <p:nvPr/>
        </p:nvSpPr>
        <p:spPr bwMode="auto">
          <a:xfrm>
            <a:off x="15473231" y="3289301"/>
            <a:ext cx="4791340" cy="752667"/>
          </a:xfrm>
          <a:prstGeom prst="rect">
            <a:avLst/>
          </a:prstGeom>
          <a:solidFill>
            <a:schemeClr val="accent2"/>
          </a:solidFill>
          <a:ln w="9525">
            <a:noFill/>
            <a:miter lim="800000"/>
            <a:headEnd/>
            <a:tailEnd/>
          </a:ln>
        </p:spPr>
        <p:txBody>
          <a:bodyPr lIns="44357" tIns="22174" rIns="44357" bIns="22174">
            <a:prstTxWarp prst="textNoShape">
              <a:avLst/>
            </a:prstTxWarp>
            <a:spAutoFit/>
          </a:bodyPr>
          <a:lstStyle/>
          <a:p>
            <a:pPr algn="ctr" defTabSz="444001" eaLnBrk="0" hangingPunct="0">
              <a:spcBef>
                <a:spcPct val="50000"/>
              </a:spcBef>
            </a:pPr>
            <a:r>
              <a:rPr lang="en-US" sz="2300" b="1" dirty="0" smtClean="0">
                <a:solidFill>
                  <a:srgbClr val="FFFFFF"/>
                </a:solidFill>
                <a:latin typeface="+mj-lt"/>
              </a:rPr>
              <a:t>Interface 2: More Flexible, Allows Error Correction</a:t>
            </a:r>
            <a:endParaRPr lang="en-US" sz="2300" b="1" dirty="0">
              <a:solidFill>
                <a:srgbClr val="FFFFFF"/>
              </a:solidFill>
              <a:latin typeface="+mj-lt"/>
            </a:endParaRPr>
          </a:p>
        </p:txBody>
      </p:sp>
      <p:sp>
        <p:nvSpPr>
          <p:cNvPr id="38921" name="Text Box 457"/>
          <p:cNvSpPr txBox="1">
            <a:spLocks noChangeArrowheads="1"/>
          </p:cNvSpPr>
          <p:nvPr/>
        </p:nvSpPr>
        <p:spPr bwMode="auto">
          <a:xfrm>
            <a:off x="20549791" y="16468725"/>
            <a:ext cx="4778375" cy="398724"/>
          </a:xfrm>
          <a:prstGeom prst="rect">
            <a:avLst/>
          </a:prstGeom>
          <a:solidFill>
            <a:schemeClr val="accent2"/>
          </a:solidFill>
          <a:ln w="9525">
            <a:noFill/>
            <a:miter lim="800000"/>
            <a:headEnd/>
            <a:tailEnd/>
          </a:ln>
        </p:spPr>
        <p:txBody>
          <a:bodyPr lIns="44357" tIns="22174" rIns="44357" bIns="22174">
            <a:prstTxWarp prst="textNoShape">
              <a:avLst/>
            </a:prstTxWarp>
            <a:spAutoFit/>
          </a:bodyPr>
          <a:lstStyle/>
          <a:p>
            <a:pPr algn="ctr" defTabSz="444001" eaLnBrk="0" hangingPunct="0">
              <a:spcBef>
                <a:spcPct val="50000"/>
              </a:spcBef>
            </a:pPr>
            <a:r>
              <a:rPr lang="en-US" sz="2300" b="1">
                <a:solidFill>
                  <a:srgbClr val="F8F8F8"/>
                </a:solidFill>
                <a:latin typeface="+mj-lt"/>
              </a:rPr>
              <a:t>Contact information</a:t>
            </a:r>
          </a:p>
        </p:txBody>
      </p:sp>
      <p:sp>
        <p:nvSpPr>
          <p:cNvPr id="38922" name="Text Box 459"/>
          <p:cNvSpPr txBox="1">
            <a:spLocks noChangeArrowheads="1"/>
          </p:cNvSpPr>
          <p:nvPr/>
        </p:nvSpPr>
        <p:spPr bwMode="auto">
          <a:xfrm>
            <a:off x="262070" y="3804643"/>
            <a:ext cx="4796896" cy="4836000"/>
          </a:xfrm>
          <a:prstGeom prst="rect">
            <a:avLst/>
          </a:prstGeom>
          <a:noFill/>
          <a:ln w="9525">
            <a:noFill/>
            <a:miter lim="800000"/>
            <a:headEnd/>
            <a:tailEnd/>
          </a:ln>
        </p:spPr>
        <p:txBody>
          <a:bodyPr lIns="221821" tIns="221821" rIns="221821" bIns="224010">
            <a:prstTxWarp prst="textNoShape">
              <a:avLst/>
            </a:prstTxWarp>
            <a:spAutoFit/>
          </a:bodyPr>
          <a:lstStyle/>
          <a:p>
            <a:pPr marL="123153" indent="-123153" hangingPunct="0">
              <a:buClr>
                <a:schemeClr val="accent2">
                  <a:lumMod val="60000"/>
                  <a:lumOff val="40000"/>
                </a:schemeClr>
              </a:buClr>
              <a:buFont typeface="Wingdings" charset="2"/>
              <a:buChar char="§"/>
            </a:pPr>
            <a:r>
              <a:rPr lang="en-US" sz="1900" dirty="0">
                <a:latin typeface="Arial"/>
                <a:cs typeface="Arial"/>
              </a:rPr>
              <a:t>Efforts to improve health care quality have led to an increased push to develop and adopt systems that enforce or encourage consistent procedures based on best practices and evidence-based medicine. </a:t>
            </a:r>
          </a:p>
          <a:p>
            <a:pPr marL="434278" lvl="1" indent="-123153" hangingPunct="0">
              <a:buClr>
                <a:schemeClr val="accent2">
                  <a:lumMod val="60000"/>
                  <a:lumOff val="40000"/>
                </a:schemeClr>
              </a:buClr>
              <a:buFont typeface="Wingdings" charset="2"/>
              <a:buChar char="§"/>
            </a:pPr>
            <a:r>
              <a:rPr lang="en-US" sz="1900" dirty="0">
                <a:latin typeface="Arial"/>
                <a:cs typeface="Arial"/>
              </a:rPr>
              <a:t> Standard Operating Procedures</a:t>
            </a:r>
          </a:p>
          <a:p>
            <a:pPr marL="434278" lvl="1" indent="-123153" hangingPunct="0">
              <a:buClr>
                <a:schemeClr val="accent2">
                  <a:lumMod val="60000"/>
                  <a:lumOff val="40000"/>
                </a:schemeClr>
              </a:buClr>
              <a:buFont typeface="Wingdings" charset="2"/>
              <a:buChar char="§"/>
            </a:pPr>
            <a:r>
              <a:rPr lang="en-US" sz="1900" dirty="0">
                <a:latin typeface="Arial"/>
                <a:cs typeface="Arial"/>
              </a:rPr>
              <a:t> Clinical Guidelines</a:t>
            </a:r>
          </a:p>
          <a:p>
            <a:pPr marL="434278" lvl="1" indent="-123153" hangingPunct="0">
              <a:buClr>
                <a:schemeClr val="accent2">
                  <a:lumMod val="60000"/>
                  <a:lumOff val="40000"/>
                </a:schemeClr>
              </a:buClr>
              <a:buFont typeface="Wingdings" charset="2"/>
              <a:buChar char="§"/>
            </a:pPr>
            <a:r>
              <a:rPr lang="en-US" sz="1900" dirty="0">
                <a:latin typeface="Arial"/>
                <a:cs typeface="Arial"/>
              </a:rPr>
              <a:t> Decision Support Systems</a:t>
            </a:r>
          </a:p>
          <a:p>
            <a:pPr marL="434278" lvl="1" indent="-123153" hangingPunct="0">
              <a:buClr>
                <a:schemeClr val="accent2">
                  <a:lumMod val="60000"/>
                  <a:lumOff val="40000"/>
                </a:schemeClr>
              </a:buClr>
              <a:buFont typeface="Wingdings" charset="2"/>
              <a:buChar char="§"/>
            </a:pPr>
            <a:r>
              <a:rPr lang="en-US" sz="1900" dirty="0">
                <a:latin typeface="Arial"/>
                <a:cs typeface="Arial"/>
              </a:rPr>
              <a:t> Hard Stops in </a:t>
            </a:r>
            <a:r>
              <a:rPr lang="en-US" sz="1900" dirty="0" err="1">
                <a:latin typeface="Arial"/>
                <a:cs typeface="Arial"/>
              </a:rPr>
              <a:t>EHRs</a:t>
            </a:r>
            <a:endParaRPr lang="en-US" sz="1900" dirty="0">
              <a:latin typeface="Arial"/>
              <a:cs typeface="Arial"/>
            </a:endParaRPr>
          </a:p>
          <a:p>
            <a:pPr marL="123153" indent="-123153" hangingPunct="0">
              <a:buClr>
                <a:schemeClr val="accent2">
                  <a:lumMod val="60000"/>
                  <a:lumOff val="40000"/>
                </a:schemeClr>
              </a:buClr>
              <a:buFont typeface="Wingdings" charset="2"/>
              <a:buChar char="§"/>
            </a:pPr>
            <a:r>
              <a:rPr lang="en-US" sz="1900" dirty="0">
                <a:latin typeface="Arial"/>
                <a:cs typeface="Arial"/>
              </a:rPr>
              <a:t>Although such systems can lead to more efficient and safer care, health care is filled with complexity, variations, and exceptions that are not easily captured by idealized processes. </a:t>
            </a:r>
          </a:p>
        </p:txBody>
      </p:sp>
      <p:sp>
        <p:nvSpPr>
          <p:cNvPr id="38923" name="Text Box 461"/>
          <p:cNvSpPr txBox="1">
            <a:spLocks noChangeArrowheads="1"/>
          </p:cNvSpPr>
          <p:nvPr/>
        </p:nvSpPr>
        <p:spPr bwMode="auto">
          <a:xfrm>
            <a:off x="262070" y="9411852"/>
            <a:ext cx="4796896" cy="752667"/>
          </a:xfrm>
          <a:prstGeom prst="rect">
            <a:avLst/>
          </a:prstGeom>
          <a:solidFill>
            <a:schemeClr val="accent2"/>
          </a:solidFill>
          <a:ln w="9525">
            <a:noFill/>
            <a:miter lim="800000"/>
            <a:headEnd/>
            <a:tailEnd/>
          </a:ln>
        </p:spPr>
        <p:txBody>
          <a:bodyPr lIns="44357" tIns="22174" rIns="44357" bIns="22174">
            <a:prstTxWarp prst="textNoShape">
              <a:avLst/>
            </a:prstTxWarp>
            <a:spAutoFit/>
          </a:bodyPr>
          <a:lstStyle/>
          <a:p>
            <a:pPr algn="ctr" defTabSz="444001" eaLnBrk="0" hangingPunct="0">
              <a:spcBef>
                <a:spcPct val="50000"/>
              </a:spcBef>
            </a:pPr>
            <a:r>
              <a:rPr lang="en-US" sz="2300" b="1" dirty="0">
                <a:solidFill>
                  <a:srgbClr val="F8F8F8"/>
                </a:solidFill>
                <a:latin typeface="+mj-lt"/>
              </a:rPr>
              <a:t>What are Systematicity and Flexibility?</a:t>
            </a:r>
          </a:p>
        </p:txBody>
      </p:sp>
      <p:sp>
        <p:nvSpPr>
          <p:cNvPr id="38924" name="Text Box 463"/>
          <p:cNvSpPr txBox="1">
            <a:spLocks noChangeArrowheads="1"/>
          </p:cNvSpPr>
          <p:nvPr/>
        </p:nvSpPr>
        <p:spPr bwMode="auto">
          <a:xfrm>
            <a:off x="271331" y="15089078"/>
            <a:ext cx="4806156" cy="3607105"/>
          </a:xfrm>
          <a:prstGeom prst="rect">
            <a:avLst/>
          </a:prstGeom>
          <a:noFill/>
          <a:ln w="9525">
            <a:noFill/>
            <a:miter lim="800000"/>
            <a:headEnd/>
            <a:tailEnd/>
          </a:ln>
        </p:spPr>
        <p:txBody>
          <a:bodyPr wrap="square" lIns="224010" tIns="224010" rIns="224010" bIns="224010">
            <a:prstTxWarp prst="textNoShape">
              <a:avLst/>
            </a:prstTxWarp>
            <a:spAutoFit/>
          </a:bodyPr>
          <a:lstStyle/>
          <a:p>
            <a:pPr marL="298680" lvl="1" indent="-217787">
              <a:spcBef>
                <a:spcPts val="0"/>
              </a:spcBef>
              <a:buClr>
                <a:schemeClr val="accent2">
                  <a:lumMod val="60000"/>
                  <a:lumOff val="40000"/>
                </a:schemeClr>
              </a:buClr>
              <a:buSzPct val="80000"/>
              <a:buFont typeface="Wingdings 2"/>
              <a:buChar char=""/>
            </a:pPr>
            <a:r>
              <a:rPr lang="en-US" sz="1900" dirty="0">
                <a:latin typeface="+mn-lt"/>
              </a:rPr>
              <a:t>Guide the design of systems that support graceful degradation from idealized practices to those that are more suitable for a given situation</a:t>
            </a:r>
          </a:p>
          <a:p>
            <a:pPr marL="298680" lvl="1" indent="-217787">
              <a:spcBef>
                <a:spcPts val="0"/>
              </a:spcBef>
              <a:buClr>
                <a:schemeClr val="accent2">
                  <a:lumMod val="60000"/>
                  <a:lumOff val="40000"/>
                </a:schemeClr>
              </a:buClr>
              <a:buSzPct val="80000"/>
              <a:buFont typeface="Wingdings 2"/>
              <a:buChar char=""/>
            </a:pPr>
            <a:r>
              <a:rPr lang="en-US" sz="1900" dirty="0">
                <a:latin typeface="+mn-lt"/>
              </a:rPr>
              <a:t>Allow exploration of trade-offs among designs</a:t>
            </a:r>
          </a:p>
          <a:p>
            <a:pPr marL="298680" lvl="1" indent="-217787">
              <a:spcBef>
                <a:spcPts val="0"/>
              </a:spcBef>
              <a:buClr>
                <a:schemeClr val="accent2">
                  <a:lumMod val="60000"/>
                  <a:lumOff val="40000"/>
                </a:schemeClr>
              </a:buClr>
              <a:buSzPct val="80000"/>
              <a:buFont typeface="Wingdings 2"/>
              <a:buChar char=""/>
            </a:pPr>
            <a:r>
              <a:rPr lang="en-US" sz="1900" dirty="0">
                <a:latin typeface="+mn-lt"/>
              </a:rPr>
              <a:t>Provide an objective measure of flexibility for comparing designs</a:t>
            </a:r>
          </a:p>
          <a:p>
            <a:pPr marL="493695" lvl="1" indent="-182570">
              <a:buClr>
                <a:srgbClr val="0A87FF"/>
              </a:buClr>
            </a:pPr>
            <a:endParaRPr lang="en-US" sz="1900" dirty="0"/>
          </a:p>
          <a:p>
            <a:r>
              <a:rPr lang="en-US" sz="1700" dirty="0"/>
              <a:t/>
            </a:r>
            <a:br>
              <a:rPr lang="en-US" sz="1700" dirty="0"/>
            </a:br>
            <a:endParaRPr lang="en-US" sz="1700" dirty="0"/>
          </a:p>
        </p:txBody>
      </p:sp>
      <p:sp>
        <p:nvSpPr>
          <p:cNvPr id="38925" name="Text Box 481"/>
          <p:cNvSpPr txBox="1">
            <a:spLocks noChangeArrowheads="1"/>
          </p:cNvSpPr>
          <p:nvPr/>
        </p:nvSpPr>
        <p:spPr bwMode="auto">
          <a:xfrm>
            <a:off x="5338631" y="3289300"/>
            <a:ext cx="4795044" cy="752667"/>
          </a:xfrm>
          <a:prstGeom prst="rect">
            <a:avLst/>
          </a:prstGeom>
          <a:solidFill>
            <a:schemeClr val="accent2"/>
          </a:solidFill>
          <a:ln w="9525">
            <a:noFill/>
            <a:miter lim="800000"/>
            <a:headEnd/>
            <a:tailEnd/>
          </a:ln>
        </p:spPr>
        <p:txBody>
          <a:bodyPr lIns="44357" tIns="22174" rIns="44357" bIns="22174">
            <a:prstTxWarp prst="textNoShape">
              <a:avLst/>
            </a:prstTxWarp>
            <a:spAutoFit/>
          </a:bodyPr>
          <a:lstStyle/>
          <a:p>
            <a:pPr algn="ctr" defTabSz="444001" eaLnBrk="0" hangingPunct="0">
              <a:spcBef>
                <a:spcPct val="50000"/>
              </a:spcBef>
            </a:pPr>
            <a:r>
              <a:rPr lang="en-US" sz="2300" b="1">
                <a:solidFill>
                  <a:srgbClr val="FFFFFF"/>
                </a:solidFill>
                <a:latin typeface="+mj-lt"/>
              </a:rPr>
              <a:t>SYF </a:t>
            </a:r>
            <a:r>
              <a:rPr lang="en-US" sz="2300" b="1" smtClean="0">
                <a:solidFill>
                  <a:srgbClr val="FFFFFF"/>
                </a:solidFill>
                <a:latin typeface="+mj-lt"/>
              </a:rPr>
              <a:t>Systems </a:t>
            </a:r>
            <a:r>
              <a:rPr lang="en-US" sz="2300" b="1" dirty="0">
                <a:solidFill>
                  <a:srgbClr val="FFFFFF"/>
                </a:solidFill>
                <a:latin typeface="+mj-lt"/>
              </a:rPr>
              <a:t>Analysis (SYFSA)</a:t>
            </a:r>
          </a:p>
        </p:txBody>
      </p:sp>
      <p:sp>
        <p:nvSpPr>
          <p:cNvPr id="38926" name="Text Box 483"/>
          <p:cNvSpPr txBox="1">
            <a:spLocks noChangeArrowheads="1"/>
          </p:cNvSpPr>
          <p:nvPr/>
        </p:nvSpPr>
        <p:spPr bwMode="auto">
          <a:xfrm>
            <a:off x="10419452" y="7171050"/>
            <a:ext cx="4795044" cy="752667"/>
          </a:xfrm>
          <a:prstGeom prst="rect">
            <a:avLst/>
          </a:prstGeom>
          <a:solidFill>
            <a:schemeClr val="accent2"/>
          </a:solidFill>
          <a:ln w="9525">
            <a:noFill/>
            <a:miter lim="800000"/>
            <a:headEnd/>
            <a:tailEnd/>
          </a:ln>
        </p:spPr>
        <p:txBody>
          <a:bodyPr lIns="44357" tIns="22174" rIns="44357" bIns="22174">
            <a:prstTxWarp prst="textNoShape">
              <a:avLst/>
            </a:prstTxWarp>
            <a:spAutoFit/>
          </a:bodyPr>
          <a:lstStyle/>
          <a:p>
            <a:pPr algn="ctr" defTabSz="444001" eaLnBrk="0" hangingPunct="0">
              <a:spcBef>
                <a:spcPct val="50000"/>
              </a:spcBef>
            </a:pPr>
            <a:r>
              <a:rPr lang="en-US" sz="2300" b="1" dirty="0">
                <a:solidFill>
                  <a:srgbClr val="FFFFFF"/>
                </a:solidFill>
                <a:latin typeface="+mj-lt"/>
              </a:rPr>
              <a:t>Combine  All Task Spaces to Create the Idealized Space</a:t>
            </a:r>
          </a:p>
        </p:txBody>
      </p:sp>
      <p:sp>
        <p:nvSpPr>
          <p:cNvPr id="2535" name="Text Box 487"/>
          <p:cNvSpPr txBox="1">
            <a:spLocks noChangeArrowheads="1"/>
          </p:cNvSpPr>
          <p:nvPr/>
        </p:nvSpPr>
        <p:spPr bwMode="auto">
          <a:xfrm>
            <a:off x="10271287" y="3949665"/>
            <a:ext cx="2915274" cy="2966930"/>
          </a:xfrm>
          <a:prstGeom prst="rect">
            <a:avLst/>
          </a:prstGeom>
          <a:noFill/>
          <a:ln w="9525">
            <a:noFill/>
            <a:miter lim="800000"/>
            <a:headEnd/>
            <a:tailEnd/>
          </a:ln>
          <a:effectLst/>
        </p:spPr>
        <p:txBody>
          <a:bodyPr wrap="square" lIns="224010" tIns="224010" rIns="224010" bIns="224010">
            <a:prstTxWarp prst="textNoShape">
              <a:avLst/>
            </a:prstTxWarp>
            <a:spAutoFit/>
          </a:bodyPr>
          <a:lstStyle/>
          <a:p>
            <a:pPr marL="298680" indent="-217787" fontAlgn="auto">
              <a:spcBef>
                <a:spcPts val="0"/>
              </a:spcBef>
              <a:spcAft>
                <a:spcPts val="0"/>
              </a:spcAft>
              <a:buClr>
                <a:schemeClr val="accent2">
                  <a:lumMod val="60000"/>
                  <a:lumOff val="40000"/>
                </a:schemeClr>
              </a:buClr>
              <a:buSzPct val="80000"/>
              <a:buFont typeface="Wingdings" charset="2"/>
              <a:buChar char="§"/>
              <a:defRPr/>
            </a:pPr>
            <a:r>
              <a:rPr lang="en-US" sz="1900" dirty="0">
                <a:latin typeface="+mn-lt"/>
              </a:rPr>
              <a:t>List the tasks the interface must support</a:t>
            </a:r>
          </a:p>
          <a:p>
            <a:pPr marL="497799" lvl="1" indent="-186675" fontAlgn="auto">
              <a:spcBef>
                <a:spcPct val="20000"/>
              </a:spcBef>
              <a:spcAft>
                <a:spcPts val="0"/>
              </a:spcAft>
              <a:buClr>
                <a:schemeClr val="accent2">
                  <a:lumMod val="60000"/>
                  <a:lumOff val="40000"/>
                </a:schemeClr>
              </a:buClr>
              <a:buSzPct val="90000"/>
              <a:buFont typeface="Wingdings" charset="2"/>
              <a:buChar char="§"/>
              <a:defRPr/>
            </a:pPr>
            <a:r>
              <a:rPr lang="en-US" sz="1900" dirty="0" err="1">
                <a:latin typeface="+mn-lt"/>
              </a:rPr>
              <a:t>s</a:t>
            </a:r>
            <a:r>
              <a:rPr lang="en-US" sz="1900" dirty="0">
                <a:latin typeface="+mn-lt"/>
              </a:rPr>
              <a:t> </a:t>
            </a:r>
            <a:r>
              <a:rPr lang="en-US" sz="1900" dirty="0" err="1">
                <a:latin typeface="+mn-lt"/>
                <a:sym typeface="Wingdings"/>
              </a:rPr>
              <a:t></a:t>
            </a:r>
            <a:r>
              <a:rPr lang="en-US" sz="1900" dirty="0">
                <a:latin typeface="+mn-lt"/>
              </a:rPr>
              <a:t> Male</a:t>
            </a:r>
          </a:p>
          <a:p>
            <a:pPr marL="497799" lvl="1" indent="-186675" fontAlgn="auto">
              <a:spcBef>
                <a:spcPct val="20000"/>
              </a:spcBef>
              <a:spcAft>
                <a:spcPts val="0"/>
              </a:spcAft>
              <a:buClr>
                <a:schemeClr val="accent2">
                  <a:lumMod val="60000"/>
                  <a:lumOff val="40000"/>
                </a:schemeClr>
              </a:buClr>
              <a:buSzPct val="90000"/>
              <a:buFont typeface="Wingdings" charset="2"/>
              <a:buChar char="§"/>
              <a:defRPr/>
            </a:pPr>
            <a:r>
              <a:rPr lang="en-US" sz="1900" dirty="0" err="1">
                <a:latin typeface="+mn-lt"/>
              </a:rPr>
              <a:t>s</a:t>
            </a:r>
            <a:r>
              <a:rPr lang="en-US" sz="1900" dirty="0">
                <a:latin typeface="+mn-lt"/>
              </a:rPr>
              <a:t> </a:t>
            </a:r>
            <a:r>
              <a:rPr lang="en-US" sz="1900" dirty="0" err="1">
                <a:latin typeface="+mn-lt"/>
                <a:sym typeface="Wingdings"/>
              </a:rPr>
              <a:t></a:t>
            </a:r>
            <a:r>
              <a:rPr lang="en-US" sz="1900" dirty="0">
                <a:latin typeface="+mn-lt"/>
              </a:rPr>
              <a:t>  Female</a:t>
            </a:r>
          </a:p>
          <a:p>
            <a:pPr marL="497799" lvl="1" indent="-186675" fontAlgn="auto">
              <a:spcBef>
                <a:spcPct val="20000"/>
              </a:spcBef>
              <a:spcAft>
                <a:spcPts val="0"/>
              </a:spcAft>
              <a:buClr>
                <a:schemeClr val="accent2">
                  <a:lumMod val="60000"/>
                  <a:lumOff val="40000"/>
                </a:schemeClr>
              </a:buClr>
              <a:buSzPct val="90000"/>
              <a:buFont typeface="Wingdings" charset="2"/>
              <a:buChar char="§"/>
              <a:defRPr/>
            </a:pPr>
            <a:r>
              <a:rPr lang="en-US" sz="1900" dirty="0" err="1">
                <a:latin typeface="+mn-lt"/>
              </a:rPr>
              <a:t>s</a:t>
            </a:r>
            <a:r>
              <a:rPr lang="en-US" sz="1900" dirty="0">
                <a:latin typeface="+mn-lt"/>
              </a:rPr>
              <a:t> </a:t>
            </a:r>
            <a:r>
              <a:rPr lang="en-US" sz="1900" dirty="0" err="1">
                <a:latin typeface="+mn-lt"/>
                <a:sym typeface="Wingdings"/>
              </a:rPr>
              <a:t></a:t>
            </a:r>
            <a:r>
              <a:rPr lang="en-US" sz="1900" dirty="0">
                <a:latin typeface="+mn-lt"/>
              </a:rPr>
              <a:t>  Unidentified</a:t>
            </a:r>
          </a:p>
          <a:p>
            <a:pPr marL="298680" indent="-217787" fontAlgn="auto">
              <a:spcBef>
                <a:spcPts val="0"/>
              </a:spcBef>
              <a:spcAft>
                <a:spcPts val="0"/>
              </a:spcAft>
              <a:buClr>
                <a:schemeClr val="accent2">
                  <a:lumMod val="60000"/>
                  <a:lumOff val="40000"/>
                </a:schemeClr>
              </a:buClr>
              <a:buSzPct val="80000"/>
              <a:buFont typeface="Wingdings" charset="2"/>
              <a:buChar char="§"/>
              <a:defRPr/>
            </a:pPr>
            <a:r>
              <a:rPr lang="en-US" sz="1900" dirty="0">
                <a:latin typeface="+mn-lt"/>
              </a:rPr>
              <a:t>Each task requires 0 </a:t>
            </a:r>
            <a:r>
              <a:rPr lang="en-US" sz="1900" dirty="0" smtClean="0">
                <a:latin typeface="+mn-lt"/>
              </a:rPr>
              <a:t>bits</a:t>
            </a:r>
            <a:endParaRPr lang="en-US" sz="1900" dirty="0">
              <a:latin typeface="+mn-lt"/>
            </a:endParaRPr>
          </a:p>
        </p:txBody>
      </p:sp>
      <p:graphicFrame>
        <p:nvGraphicFramePr>
          <p:cNvPr id="2639" name="Group 591"/>
          <p:cNvGraphicFramePr>
            <a:graphicFrameLocks noGrp="1"/>
          </p:cNvGraphicFramePr>
          <p:nvPr>
            <p:extLst>
              <p:ext uri="{D42A27DB-BD31-4B8C-83A1-F6EECF244321}">
                <p14:modId xmlns:p14="http://schemas.microsoft.com/office/powerpoint/2010/main" val="3585635009"/>
              </p:ext>
            </p:extLst>
          </p:nvPr>
        </p:nvGraphicFramePr>
        <p:xfrm>
          <a:off x="20531270" y="16897338"/>
          <a:ext cx="4758928" cy="891540"/>
        </p:xfrm>
        <a:graphic>
          <a:graphicData uri="http://schemas.openxmlformats.org/drawingml/2006/table">
            <a:tbl>
              <a:tblPr/>
              <a:tblGrid>
                <a:gridCol w="4758928"/>
              </a:tblGrid>
              <a:tr h="866775">
                <a:tc>
                  <a:txBody>
                    <a:body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a:cs typeface="Arial"/>
                          <a:hlinkClick r:id="rId4"/>
                        </a:rPr>
                        <a:t>Todd.R.Johnson@uky.edu</a:t>
                      </a:r>
                      <a:endParaRPr kumimoji="0" lang="en-US" sz="2400" b="0" i="0" u="none" strike="noStrike" cap="none" normalizeH="0" baseline="0" dirty="0" smtClean="0">
                        <a:ln>
                          <a:noFill/>
                        </a:ln>
                        <a:solidFill>
                          <a:schemeClr val="tx1"/>
                        </a:solidFill>
                        <a:effectLst/>
                        <a:latin typeface="Arial"/>
                        <a:cs typeface="Arial"/>
                      </a:endParaRPr>
                    </a:p>
                    <a:p>
                      <a:pPr marL="0" marR="0" lvl="0" indent="0" algn="ctr" defTabSz="652463"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mn-lt"/>
                          <a:cs typeface="Arial"/>
                        </a:rPr>
                        <a:t>scholar.uky.edu</a:t>
                      </a:r>
                      <a:r>
                        <a:rPr kumimoji="0" lang="en-US" sz="2400" b="0" i="0" u="none" strike="noStrike" cap="none" normalizeH="0" baseline="0" dirty="0" smtClean="0">
                          <a:ln>
                            <a:noFill/>
                          </a:ln>
                          <a:solidFill>
                            <a:schemeClr val="tx1"/>
                          </a:solidFill>
                          <a:effectLst/>
                          <a:latin typeface="+mn-lt"/>
                          <a:cs typeface="Arial"/>
                        </a:rPr>
                        <a:t>/</a:t>
                      </a:r>
                      <a:r>
                        <a:rPr kumimoji="0" lang="en-US" sz="2400" b="0" i="0" u="none" strike="noStrike" cap="none" normalizeH="0" baseline="0" dirty="0" err="1" smtClean="0">
                          <a:ln>
                            <a:noFill/>
                          </a:ln>
                          <a:solidFill>
                            <a:schemeClr val="tx1"/>
                          </a:solidFill>
                          <a:effectLst/>
                          <a:latin typeface="+mn-lt"/>
                          <a:cs typeface="Arial"/>
                        </a:rPr>
                        <a:t>trjohnson</a:t>
                      </a:r>
                      <a:r>
                        <a:rPr kumimoji="0" lang="en-US" sz="2400" b="0" i="0" u="none" strike="noStrike" cap="none" normalizeH="0" baseline="0" dirty="0" smtClean="0">
                          <a:ln>
                            <a:noFill/>
                          </a:ln>
                          <a:solidFill>
                            <a:schemeClr val="tx1"/>
                          </a:solidFill>
                          <a:effectLst/>
                          <a:latin typeface="+mn-lt"/>
                          <a:cs typeface="Arial"/>
                        </a:rPr>
                        <a:t>/</a:t>
                      </a:r>
                      <a:endParaRPr kumimoji="0" lang="en-US" sz="2400" b="0" i="0" u="none" strike="noStrike" cap="none" normalizeH="0" baseline="0" dirty="0" smtClean="0">
                        <a:ln>
                          <a:noFill/>
                        </a:ln>
                        <a:solidFill>
                          <a:schemeClr val="tx1"/>
                        </a:solidFill>
                        <a:effectLst/>
                        <a:latin typeface="Arial"/>
                        <a:cs typeface="Arial"/>
                      </a:endParaRPr>
                    </a:p>
                  </a:txBody>
                  <a:tcPr marL="266700" marR="266700" marT="80010" marB="80010" horzOverflow="overflow">
                    <a:lnL>
                      <a:noFill/>
                    </a:lnL>
                    <a:lnR>
                      <a:noFill/>
                    </a:lnR>
                    <a:lnT>
                      <a:noFill/>
                    </a:lnT>
                    <a:lnB>
                      <a:noFill/>
                    </a:lnB>
                    <a:lnTlToBr>
                      <a:noFill/>
                    </a:lnTlToBr>
                    <a:lnBlToTr>
                      <a:noFill/>
                    </a:lnBlToTr>
                    <a:noFill/>
                  </a:tcPr>
                </a:tc>
              </a:tr>
            </a:tbl>
          </a:graphicData>
        </a:graphic>
      </p:graphicFrame>
      <p:sp>
        <p:nvSpPr>
          <p:cNvPr id="38932" name="Text Box 461"/>
          <p:cNvSpPr txBox="1">
            <a:spLocks noChangeArrowheads="1"/>
          </p:cNvSpPr>
          <p:nvPr/>
        </p:nvSpPr>
        <p:spPr bwMode="auto">
          <a:xfrm>
            <a:off x="289851" y="14267865"/>
            <a:ext cx="4796896" cy="752667"/>
          </a:xfrm>
          <a:prstGeom prst="rect">
            <a:avLst/>
          </a:prstGeom>
          <a:solidFill>
            <a:schemeClr val="accent2"/>
          </a:solidFill>
          <a:ln w="9525">
            <a:noFill/>
            <a:miter lim="800000"/>
            <a:headEnd/>
            <a:tailEnd/>
          </a:ln>
        </p:spPr>
        <p:txBody>
          <a:bodyPr lIns="44357" tIns="22174" rIns="44357" bIns="22174">
            <a:prstTxWarp prst="textNoShape">
              <a:avLst/>
            </a:prstTxWarp>
            <a:spAutoFit/>
          </a:bodyPr>
          <a:lstStyle/>
          <a:p>
            <a:pPr algn="ctr" defTabSz="444001" eaLnBrk="0" hangingPunct="0">
              <a:spcBef>
                <a:spcPct val="50000"/>
              </a:spcBef>
            </a:pPr>
            <a:r>
              <a:rPr lang="en-US" sz="2300" b="1" dirty="0">
                <a:solidFill>
                  <a:srgbClr val="F8F8F8"/>
                </a:solidFill>
                <a:latin typeface="+mj-lt"/>
              </a:rPr>
              <a:t>Goals of a Systematic Yet Flexible (SYF) Framework</a:t>
            </a:r>
          </a:p>
        </p:txBody>
      </p:sp>
      <p:sp>
        <p:nvSpPr>
          <p:cNvPr id="115" name="Text Box 463"/>
          <p:cNvSpPr txBox="1">
            <a:spLocks noChangeArrowheads="1"/>
          </p:cNvSpPr>
          <p:nvPr/>
        </p:nvSpPr>
        <p:spPr bwMode="auto">
          <a:xfrm>
            <a:off x="280591" y="10371734"/>
            <a:ext cx="4806156" cy="3376273"/>
          </a:xfrm>
          <a:prstGeom prst="rect">
            <a:avLst/>
          </a:prstGeom>
          <a:noFill/>
          <a:ln w="9525">
            <a:noFill/>
            <a:miter lim="800000"/>
            <a:headEnd/>
            <a:tailEnd/>
          </a:ln>
          <a:effectLst/>
        </p:spPr>
        <p:txBody>
          <a:bodyPr wrap="square" lIns="224010" tIns="224010" rIns="224010" bIns="224010">
            <a:prstTxWarp prst="textNoShape">
              <a:avLst/>
            </a:prstTxWarp>
            <a:spAutoFit/>
          </a:bodyPr>
          <a:lstStyle/>
          <a:p>
            <a:pPr>
              <a:buClr>
                <a:schemeClr val="accent2">
                  <a:lumMod val="60000"/>
                  <a:lumOff val="40000"/>
                </a:schemeClr>
              </a:buClr>
              <a:buFont typeface="Wingdings" charset="2"/>
              <a:buChar char="§"/>
            </a:pPr>
            <a:r>
              <a:rPr lang="en-US" sz="1900" dirty="0">
                <a:latin typeface="+mn-lt"/>
              </a:rPr>
              <a:t>Systematicity</a:t>
            </a:r>
          </a:p>
          <a:p>
            <a:pPr marL="468847" lvl="1" indent="-157723">
              <a:buClr>
                <a:schemeClr val="accent2">
                  <a:lumMod val="60000"/>
                  <a:lumOff val="40000"/>
                </a:schemeClr>
              </a:buClr>
              <a:buFont typeface="Wingdings" charset="2"/>
              <a:buChar char="§"/>
            </a:pPr>
            <a:r>
              <a:rPr lang="en-US" sz="1900" dirty="0">
                <a:latin typeface="+mn-lt"/>
              </a:rPr>
              <a:t>Provides structure to ensure consistency, efficiency, and safety by imposing necessary structure</a:t>
            </a:r>
          </a:p>
          <a:p>
            <a:pPr>
              <a:buClr>
                <a:schemeClr val="accent2">
                  <a:lumMod val="60000"/>
                  <a:lumOff val="40000"/>
                </a:schemeClr>
              </a:buClr>
              <a:buFont typeface="Wingdings" charset="2"/>
              <a:buChar char="§"/>
            </a:pPr>
            <a:r>
              <a:rPr lang="en-US" sz="1900" dirty="0">
                <a:latin typeface="+mn-lt"/>
              </a:rPr>
              <a:t>Flexibility</a:t>
            </a:r>
          </a:p>
          <a:p>
            <a:pPr marL="493695" lvl="1" indent="-182570">
              <a:buClr>
                <a:schemeClr val="accent2">
                  <a:lumMod val="60000"/>
                  <a:lumOff val="40000"/>
                </a:schemeClr>
              </a:buClr>
              <a:buFont typeface="Wingdings" charset="2"/>
              <a:buChar char="§"/>
            </a:pPr>
            <a:r>
              <a:rPr lang="en-US" sz="1900" dirty="0">
                <a:latin typeface="+mn-lt"/>
              </a:rPr>
              <a:t>The ability to constantly adapt to circumstances and still reach the goal state</a:t>
            </a:r>
          </a:p>
          <a:p>
            <a:pPr marL="148001" indent="-148001">
              <a:buClr>
                <a:schemeClr val="accent2">
                  <a:lumMod val="60000"/>
                  <a:lumOff val="40000"/>
                </a:schemeClr>
              </a:buClr>
              <a:buFont typeface="Wingdings" charset="2"/>
              <a:buChar char="§"/>
            </a:pPr>
            <a:r>
              <a:rPr lang="en-US" sz="1900" dirty="0">
                <a:latin typeface="+mn-lt"/>
              </a:rPr>
              <a:t>Systematicity &amp; Flexibility are at odds with one another</a:t>
            </a:r>
            <a:r>
              <a:rPr lang="en-US" sz="1800" dirty="0"/>
              <a:t>.</a:t>
            </a:r>
            <a:endParaRPr lang="en-US" sz="1900" dirty="0">
              <a:latin typeface="+mn-lt"/>
            </a:endParaRPr>
          </a:p>
        </p:txBody>
      </p:sp>
      <p:sp>
        <p:nvSpPr>
          <p:cNvPr id="38945" name="TextBox 151"/>
          <p:cNvSpPr txBox="1">
            <a:spLocks noChangeArrowheads="1"/>
          </p:cNvSpPr>
          <p:nvPr/>
        </p:nvSpPr>
        <p:spPr bwMode="auto">
          <a:xfrm>
            <a:off x="22478735" y="14415691"/>
            <a:ext cx="125665" cy="278275"/>
          </a:xfrm>
          <a:prstGeom prst="rect">
            <a:avLst/>
          </a:prstGeom>
          <a:noFill/>
          <a:ln w="9525">
            <a:noFill/>
            <a:miter lim="800000"/>
            <a:headEnd/>
            <a:tailEnd/>
          </a:ln>
        </p:spPr>
        <p:txBody>
          <a:bodyPr wrap="none" lIns="62225" tIns="31112" rIns="62225" bIns="31112">
            <a:prstTxWarp prst="textNoShape">
              <a:avLst/>
            </a:prstTxWarp>
            <a:spAutoFit/>
          </a:bodyPr>
          <a:lstStyle/>
          <a:p>
            <a:endParaRPr lang="en-US"/>
          </a:p>
        </p:txBody>
      </p:sp>
      <p:sp>
        <p:nvSpPr>
          <p:cNvPr id="153" name="Text Box 487"/>
          <p:cNvSpPr txBox="1">
            <a:spLocks noChangeArrowheads="1"/>
          </p:cNvSpPr>
          <p:nvPr/>
        </p:nvSpPr>
        <p:spPr bwMode="auto">
          <a:xfrm>
            <a:off x="20548865" y="13050326"/>
            <a:ext cx="4794118" cy="1837390"/>
          </a:xfrm>
          <a:prstGeom prst="rect">
            <a:avLst/>
          </a:prstGeom>
          <a:noFill/>
          <a:ln w="9525">
            <a:noFill/>
            <a:miter lim="800000"/>
            <a:headEnd/>
            <a:tailEnd/>
          </a:ln>
          <a:effectLst/>
        </p:spPr>
        <p:txBody>
          <a:bodyPr wrap="square" lIns="224010" tIns="224010" rIns="224010" bIns="224010">
            <a:prstTxWarp prst="textNoShape">
              <a:avLst/>
            </a:prstTxWarp>
            <a:spAutoFit/>
          </a:bodyPr>
          <a:lstStyle/>
          <a:p>
            <a:pPr marL="123153" lvl="1" indent="-83183">
              <a:buClr>
                <a:schemeClr val="accent2">
                  <a:lumMod val="60000"/>
                  <a:lumOff val="40000"/>
                </a:schemeClr>
              </a:buClr>
              <a:buFont typeface="Wingdings" charset="2"/>
              <a:buChar char="§"/>
            </a:pPr>
            <a:r>
              <a:rPr lang="en-US" sz="1800" dirty="0">
                <a:latin typeface="Arial"/>
                <a:cs typeface="Arial"/>
              </a:rPr>
              <a:t>Decrease system flexibility to prevent paths that are not in the idealized space.</a:t>
            </a:r>
          </a:p>
          <a:p>
            <a:pPr marL="148001" lvl="1" indent="-108029">
              <a:buClr>
                <a:schemeClr val="accent2">
                  <a:lumMod val="60000"/>
                  <a:lumOff val="40000"/>
                </a:schemeClr>
              </a:buClr>
              <a:buFont typeface="Wingdings" charset="2"/>
              <a:buChar char="§"/>
            </a:pPr>
            <a:r>
              <a:rPr lang="en-US" sz="1800" dirty="0">
                <a:latin typeface="Arial"/>
                <a:cs typeface="Arial"/>
              </a:rPr>
              <a:t>Increase system flexibility to allow error recovery from paths that do not align with the current goal.</a:t>
            </a:r>
          </a:p>
        </p:txBody>
      </p:sp>
      <p:sp>
        <p:nvSpPr>
          <p:cNvPr id="76" name="Text Box 487"/>
          <p:cNvSpPr txBox="1">
            <a:spLocks noChangeArrowheads="1"/>
          </p:cNvSpPr>
          <p:nvPr/>
        </p:nvSpPr>
        <p:spPr bwMode="auto">
          <a:xfrm>
            <a:off x="5329669" y="3804698"/>
            <a:ext cx="4794118" cy="3961048"/>
          </a:xfrm>
          <a:prstGeom prst="rect">
            <a:avLst/>
          </a:prstGeom>
          <a:noFill/>
          <a:ln w="9525">
            <a:noFill/>
            <a:miter lim="800000"/>
            <a:headEnd/>
            <a:tailEnd/>
          </a:ln>
          <a:effectLst/>
        </p:spPr>
        <p:txBody>
          <a:bodyPr wrap="square" lIns="224010" tIns="224010" rIns="224010" bIns="224010">
            <a:prstTxWarp prst="textNoShape">
              <a:avLst/>
            </a:prstTxWarp>
            <a:spAutoFit/>
          </a:bodyPr>
          <a:lstStyle/>
          <a:p>
            <a:pPr>
              <a:buClr>
                <a:schemeClr val="accent2">
                  <a:lumMod val="60000"/>
                  <a:lumOff val="40000"/>
                </a:schemeClr>
              </a:buClr>
              <a:buFont typeface="Wingdings" charset="2"/>
              <a:buChar char="§"/>
            </a:pPr>
            <a:r>
              <a:rPr lang="en-US" sz="1900" dirty="0">
                <a:latin typeface="+mn-lt"/>
              </a:rPr>
              <a:t> Identify a task (a problem to be solved)</a:t>
            </a:r>
          </a:p>
          <a:p>
            <a:pPr>
              <a:buClr>
                <a:schemeClr val="accent2">
                  <a:lumMod val="60000"/>
                  <a:lumOff val="40000"/>
                </a:schemeClr>
              </a:buClr>
              <a:buFont typeface="Wingdings" charset="2"/>
              <a:buChar char="§"/>
            </a:pPr>
            <a:r>
              <a:rPr lang="en-US" sz="1900" dirty="0">
                <a:latin typeface="+mn-lt"/>
              </a:rPr>
              <a:t> Analyze three problem spaces</a:t>
            </a:r>
          </a:p>
          <a:p>
            <a:pPr marL="468847" lvl="1" indent="-157723">
              <a:buClr>
                <a:schemeClr val="accent2">
                  <a:lumMod val="60000"/>
                  <a:lumOff val="40000"/>
                </a:schemeClr>
              </a:buClr>
              <a:buFont typeface="Wingdings" charset="2"/>
              <a:buChar char="§"/>
            </a:pPr>
            <a:r>
              <a:rPr lang="en-US" sz="1900" dirty="0">
                <a:latin typeface="+mn-lt"/>
              </a:rPr>
              <a:t>Idealized space: The best or idealized practice</a:t>
            </a:r>
          </a:p>
          <a:p>
            <a:pPr marL="493695" lvl="1" indent="-182570">
              <a:buClr>
                <a:schemeClr val="accent2">
                  <a:lumMod val="60000"/>
                  <a:lumOff val="40000"/>
                </a:schemeClr>
              </a:buClr>
              <a:buFont typeface="Wingdings" charset="2"/>
              <a:buChar char="§"/>
            </a:pPr>
            <a:r>
              <a:rPr lang="en-US" sz="1900" dirty="0">
                <a:latin typeface="+mn-lt"/>
              </a:rPr>
              <a:t>Natural space: Natural constraints on task performance</a:t>
            </a:r>
          </a:p>
          <a:p>
            <a:pPr marL="468847" lvl="1" indent="-157723">
              <a:buClr>
                <a:schemeClr val="accent2">
                  <a:lumMod val="60000"/>
                  <a:lumOff val="40000"/>
                </a:schemeClr>
              </a:buClr>
              <a:buFont typeface="Wingdings" charset="2"/>
              <a:buChar char="§"/>
            </a:pPr>
            <a:r>
              <a:rPr lang="en-US" sz="1900" dirty="0">
                <a:latin typeface="+mn-lt"/>
              </a:rPr>
              <a:t>System space: The new or redesigned system</a:t>
            </a:r>
          </a:p>
          <a:p>
            <a:pPr marL="148001" indent="-148001">
              <a:buClr>
                <a:schemeClr val="accent2">
                  <a:lumMod val="60000"/>
                  <a:lumOff val="40000"/>
                </a:schemeClr>
              </a:buClr>
              <a:buFont typeface="Wingdings" charset="2"/>
              <a:buChar char="§"/>
            </a:pPr>
            <a:r>
              <a:rPr lang="en-US" sz="1900" dirty="0">
                <a:latin typeface="+mn-lt"/>
              </a:rPr>
              <a:t>Quantitatively compare flexibility measures for each space.</a:t>
            </a:r>
          </a:p>
          <a:p>
            <a:pPr marL="350015" indent="-350015">
              <a:buFont typeface="Arial"/>
              <a:buChar char="•"/>
            </a:pPr>
            <a:endParaRPr lang="en-US" sz="1900" dirty="0">
              <a:latin typeface="+mn-lt"/>
            </a:endParaRPr>
          </a:p>
          <a:p>
            <a:pPr marL="661140" lvl="1" indent="-350015">
              <a:buFont typeface="Arial"/>
              <a:buChar char="•"/>
            </a:pPr>
            <a:endParaRPr lang="en-US" sz="1900" dirty="0">
              <a:latin typeface="+mn-lt"/>
            </a:endParaRPr>
          </a:p>
        </p:txBody>
      </p:sp>
      <p:sp>
        <p:nvSpPr>
          <p:cNvPr id="68" name="Text Box 450"/>
          <p:cNvSpPr txBox="1">
            <a:spLocks noChangeArrowheads="1"/>
          </p:cNvSpPr>
          <p:nvPr/>
        </p:nvSpPr>
        <p:spPr bwMode="auto">
          <a:xfrm>
            <a:off x="5338864" y="10423874"/>
            <a:ext cx="4796896" cy="398724"/>
          </a:xfrm>
          <a:prstGeom prst="rect">
            <a:avLst/>
          </a:prstGeom>
          <a:solidFill>
            <a:schemeClr val="accent2"/>
          </a:solidFill>
          <a:ln w="9525">
            <a:noFill/>
            <a:miter lim="800000"/>
            <a:headEnd/>
            <a:tailEnd/>
          </a:ln>
        </p:spPr>
        <p:txBody>
          <a:bodyPr lIns="44357" tIns="22174" rIns="44357" bIns="22174">
            <a:prstTxWarp prst="textNoShape">
              <a:avLst/>
            </a:prstTxWarp>
            <a:spAutoFit/>
          </a:bodyPr>
          <a:lstStyle/>
          <a:p>
            <a:pPr algn="ctr" defTabSz="444001" eaLnBrk="0" hangingPunct="0">
              <a:spcBef>
                <a:spcPct val="50000"/>
              </a:spcBef>
            </a:pPr>
            <a:r>
              <a:rPr lang="en-US" sz="2300" b="1" dirty="0" smtClean="0">
                <a:solidFill>
                  <a:srgbClr val="F8F8F8"/>
                </a:solidFill>
                <a:latin typeface="+mj-lt"/>
              </a:rPr>
              <a:t>Inserting a Central Line</a:t>
            </a:r>
            <a:endParaRPr lang="en-US" sz="2300" b="1" dirty="0">
              <a:solidFill>
                <a:srgbClr val="F8F8F8"/>
              </a:solidFill>
              <a:latin typeface="+mj-lt"/>
            </a:endParaRPr>
          </a:p>
        </p:txBody>
      </p:sp>
      <p:sp>
        <p:nvSpPr>
          <p:cNvPr id="85" name="Text Box 453"/>
          <p:cNvSpPr txBox="1">
            <a:spLocks noChangeArrowheads="1"/>
          </p:cNvSpPr>
          <p:nvPr/>
        </p:nvSpPr>
        <p:spPr bwMode="auto">
          <a:xfrm>
            <a:off x="20519896" y="14897295"/>
            <a:ext cx="4783931" cy="398724"/>
          </a:xfrm>
          <a:prstGeom prst="rect">
            <a:avLst/>
          </a:prstGeom>
          <a:solidFill>
            <a:schemeClr val="accent2"/>
          </a:solidFill>
          <a:ln w="9525">
            <a:noFill/>
            <a:miter lim="800000"/>
            <a:headEnd/>
            <a:tailEnd/>
          </a:ln>
        </p:spPr>
        <p:txBody>
          <a:bodyPr lIns="44357" tIns="22174" rIns="44357" bIns="22174">
            <a:prstTxWarp prst="textNoShape">
              <a:avLst/>
            </a:prstTxWarp>
            <a:spAutoFit/>
          </a:bodyPr>
          <a:lstStyle/>
          <a:p>
            <a:pPr algn="ctr" defTabSz="444001" eaLnBrk="0" hangingPunct="0">
              <a:spcBef>
                <a:spcPct val="50000"/>
              </a:spcBef>
            </a:pPr>
            <a:r>
              <a:rPr lang="en-US" sz="2300" b="1" dirty="0">
                <a:solidFill>
                  <a:srgbClr val="F8F8F8"/>
                </a:solidFill>
                <a:latin typeface="+mj-lt"/>
              </a:rPr>
              <a:t>Acknowledgements</a:t>
            </a:r>
          </a:p>
        </p:txBody>
      </p:sp>
      <p:sp>
        <p:nvSpPr>
          <p:cNvPr id="86" name="Text Box 487"/>
          <p:cNvSpPr txBox="1">
            <a:spLocks noChangeArrowheads="1"/>
          </p:cNvSpPr>
          <p:nvPr/>
        </p:nvSpPr>
        <p:spPr bwMode="auto">
          <a:xfrm>
            <a:off x="20541144" y="15241259"/>
            <a:ext cx="4794118" cy="1067948"/>
          </a:xfrm>
          <a:prstGeom prst="rect">
            <a:avLst/>
          </a:prstGeom>
          <a:noFill/>
          <a:ln w="9525">
            <a:noFill/>
            <a:miter lim="800000"/>
            <a:headEnd/>
            <a:tailEnd/>
          </a:ln>
          <a:effectLst/>
        </p:spPr>
        <p:txBody>
          <a:bodyPr wrap="square" lIns="224010" tIns="224010" rIns="224010" bIns="224010">
            <a:prstTxWarp prst="textNoShape">
              <a:avLst/>
            </a:prstTxWarp>
            <a:spAutoFit/>
          </a:bodyPr>
          <a:lstStyle/>
          <a:p>
            <a:pPr hangingPunct="0"/>
            <a:r>
              <a:rPr lang="en-US" sz="800" dirty="0">
                <a:latin typeface="+mn-lt"/>
              </a:rPr>
              <a:t>This project is supported by a training fellowship to E. Markowitz from the AHRQ Training Program of the W. M. Keck Center for Interdisciplinary Bioscience Training of the Gulf Coast Consortia (AHRQ Grant No. T32 HS017586) and by Grant No. 10510592 for Patient-Centered Cognitive Support under the Strategic Health IT Advanced Research Projects Program (SHARP) from the Office of the National Coordinator for Health Information Technology.</a:t>
            </a:r>
          </a:p>
        </p:txBody>
      </p:sp>
      <p:sp>
        <p:nvSpPr>
          <p:cNvPr id="57" name="TextBox 56"/>
          <p:cNvSpPr txBox="1"/>
          <p:nvPr/>
        </p:nvSpPr>
        <p:spPr>
          <a:xfrm>
            <a:off x="2180121" y="13494866"/>
            <a:ext cx="125665" cy="278275"/>
          </a:xfrm>
          <a:prstGeom prst="rect">
            <a:avLst/>
          </a:prstGeom>
          <a:noFill/>
        </p:spPr>
        <p:txBody>
          <a:bodyPr wrap="none" lIns="62225" tIns="31112" rIns="62225" bIns="31112" rtlCol="0">
            <a:spAutoFit/>
          </a:bodyPr>
          <a:lstStyle/>
          <a:p>
            <a:endParaRPr lang="en-US" dirty="0"/>
          </a:p>
        </p:txBody>
      </p:sp>
      <p:graphicFrame>
        <p:nvGraphicFramePr>
          <p:cNvPr id="58" name="Content Placeholder 4"/>
          <p:cNvGraphicFramePr>
            <a:graphicFrameLocks/>
          </p:cNvGraphicFramePr>
          <p:nvPr>
            <p:extLst>
              <p:ext uri="{D42A27DB-BD31-4B8C-83A1-F6EECF244321}">
                <p14:modId xmlns:p14="http://schemas.microsoft.com/office/powerpoint/2010/main" val="3091805264"/>
              </p:ext>
            </p:extLst>
          </p:nvPr>
        </p:nvGraphicFramePr>
        <p:xfrm>
          <a:off x="5381197" y="6734611"/>
          <a:ext cx="4566931" cy="362040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60" name="Text Box 463"/>
          <p:cNvSpPr txBox="1">
            <a:spLocks noChangeArrowheads="1"/>
          </p:cNvSpPr>
          <p:nvPr/>
        </p:nvSpPr>
        <p:spPr bwMode="auto">
          <a:xfrm>
            <a:off x="5313129" y="12859809"/>
            <a:ext cx="4806156" cy="3022329"/>
          </a:xfrm>
          <a:prstGeom prst="rect">
            <a:avLst/>
          </a:prstGeom>
          <a:noFill/>
          <a:ln w="9525">
            <a:noFill/>
            <a:miter lim="800000"/>
            <a:headEnd/>
            <a:tailEnd/>
          </a:ln>
        </p:spPr>
        <p:txBody>
          <a:bodyPr wrap="square" lIns="224010" tIns="224010" rIns="224010" bIns="224010">
            <a:prstTxWarp prst="textNoShape">
              <a:avLst/>
            </a:prstTxWarp>
            <a:spAutoFit/>
          </a:bodyPr>
          <a:lstStyle/>
          <a:p>
            <a:pPr marL="298680" lvl="1" indent="-217787">
              <a:spcBef>
                <a:spcPts val="0"/>
              </a:spcBef>
              <a:buClr>
                <a:schemeClr val="accent2">
                  <a:lumMod val="60000"/>
                  <a:lumOff val="40000"/>
                </a:schemeClr>
              </a:buClr>
              <a:buSzPct val="80000"/>
              <a:buFont typeface="Wingdings 2"/>
              <a:buChar char=""/>
            </a:pPr>
            <a:endParaRPr lang="en-US" sz="1900" dirty="0">
              <a:latin typeface="+mn-lt"/>
            </a:endParaRPr>
          </a:p>
          <a:p>
            <a:pPr marL="298680" lvl="1" indent="-217787">
              <a:spcBef>
                <a:spcPts val="0"/>
              </a:spcBef>
              <a:buClr>
                <a:schemeClr val="accent2">
                  <a:lumMod val="60000"/>
                  <a:lumOff val="40000"/>
                </a:schemeClr>
              </a:buClr>
              <a:buSzPct val="80000"/>
              <a:buFont typeface="Wingdings 2"/>
              <a:buChar char=""/>
            </a:pPr>
            <a:endParaRPr lang="en-US" sz="1900" dirty="0">
              <a:latin typeface="+mn-lt"/>
            </a:endParaRPr>
          </a:p>
          <a:p>
            <a:pPr marL="298680" lvl="1" indent="-217787">
              <a:spcBef>
                <a:spcPts val="0"/>
              </a:spcBef>
              <a:buClr>
                <a:schemeClr val="accent2">
                  <a:lumMod val="60000"/>
                  <a:lumOff val="40000"/>
                </a:schemeClr>
              </a:buClr>
              <a:buSzPct val="80000"/>
            </a:pPr>
            <a:endParaRPr lang="en-US" sz="1900" dirty="0">
              <a:latin typeface="+mn-lt"/>
            </a:endParaRPr>
          </a:p>
          <a:p>
            <a:pPr marL="298680" lvl="1" indent="-217787">
              <a:spcBef>
                <a:spcPts val="0"/>
              </a:spcBef>
              <a:buClr>
                <a:schemeClr val="accent2">
                  <a:lumMod val="60000"/>
                  <a:lumOff val="40000"/>
                </a:schemeClr>
              </a:buClr>
              <a:buSzPct val="80000"/>
              <a:buFont typeface="Wingdings 2"/>
              <a:buChar char=""/>
            </a:pPr>
            <a:endParaRPr lang="en-US" sz="1900" dirty="0">
              <a:latin typeface="+mn-lt"/>
            </a:endParaRPr>
          </a:p>
          <a:p>
            <a:pPr marL="298680" lvl="1" indent="-217787">
              <a:spcBef>
                <a:spcPts val="0"/>
              </a:spcBef>
              <a:buClr>
                <a:schemeClr val="accent2">
                  <a:lumMod val="60000"/>
                  <a:lumOff val="40000"/>
                </a:schemeClr>
              </a:buClr>
              <a:buSzPct val="80000"/>
              <a:buFont typeface="Wingdings 2"/>
              <a:buChar char=""/>
            </a:pPr>
            <a:endParaRPr lang="en-US" sz="1900" i="1" dirty="0"/>
          </a:p>
          <a:p>
            <a:pPr marL="298680" lvl="1" indent="-217787">
              <a:spcBef>
                <a:spcPts val="0"/>
              </a:spcBef>
              <a:buClr>
                <a:schemeClr val="accent2">
                  <a:lumMod val="60000"/>
                  <a:lumOff val="40000"/>
                </a:schemeClr>
              </a:buClr>
              <a:buSzPct val="80000"/>
              <a:buFont typeface="Wingdings 2"/>
              <a:buChar char=""/>
            </a:pPr>
            <a:endParaRPr lang="en-US" sz="1900" dirty="0">
              <a:latin typeface="+mn-lt"/>
            </a:endParaRPr>
          </a:p>
          <a:p>
            <a:pPr marL="493695" lvl="1" indent="-182570">
              <a:buClr>
                <a:srgbClr val="0A87FF"/>
              </a:buClr>
            </a:pPr>
            <a:endParaRPr lang="en-US" sz="1900" dirty="0"/>
          </a:p>
          <a:p>
            <a:r>
              <a:rPr lang="en-US" sz="1700" dirty="0"/>
              <a:t/>
            </a:r>
            <a:br>
              <a:rPr lang="en-US" sz="1700" dirty="0"/>
            </a:br>
            <a:endParaRPr lang="en-US" sz="1700" dirty="0"/>
          </a:p>
        </p:txBody>
      </p:sp>
      <p:grpSp>
        <p:nvGrpSpPr>
          <p:cNvPr id="63" name="Group 62"/>
          <p:cNvGrpSpPr/>
          <p:nvPr/>
        </p:nvGrpSpPr>
        <p:grpSpPr>
          <a:xfrm>
            <a:off x="13327369" y="4274392"/>
            <a:ext cx="1573657" cy="2711186"/>
            <a:chOff x="-19595" y="1955800"/>
            <a:chExt cx="4286795" cy="4636516"/>
          </a:xfrm>
        </p:grpSpPr>
        <p:pic>
          <p:nvPicPr>
            <p:cNvPr id="64" name="Content Placeholder 5"/>
            <p:cNvPicPr>
              <a:picLocks noChangeAspect="1"/>
            </p:cNvPicPr>
            <p:nvPr/>
          </p:nvPicPr>
          <p:blipFill>
            <a:blip r:embed="rId10"/>
            <a:srcRect l="44433" r="28167"/>
            <a:stretch>
              <a:fillRect/>
            </a:stretch>
          </p:blipFill>
          <p:spPr>
            <a:xfrm>
              <a:off x="-19595" y="1968500"/>
              <a:ext cx="2534195" cy="4623816"/>
            </a:xfrm>
            <a:prstGeom prst="rect">
              <a:avLst/>
            </a:prstGeom>
          </p:spPr>
        </p:pic>
        <p:pic>
          <p:nvPicPr>
            <p:cNvPr id="65" name="Picture 64"/>
            <p:cNvPicPr>
              <a:picLocks noChangeAspect="1"/>
            </p:cNvPicPr>
            <p:nvPr/>
          </p:nvPicPr>
          <p:blipFill>
            <a:blip r:embed="rId11"/>
            <a:srcRect l="40875" r="40068"/>
            <a:stretch>
              <a:fillRect/>
            </a:stretch>
          </p:blipFill>
          <p:spPr>
            <a:xfrm>
              <a:off x="2514600" y="1981200"/>
              <a:ext cx="1752600" cy="4598416"/>
            </a:xfrm>
            <a:prstGeom prst="rect">
              <a:avLst/>
            </a:prstGeom>
          </p:spPr>
        </p:pic>
        <p:pic>
          <p:nvPicPr>
            <p:cNvPr id="66" name="Picture 65"/>
            <p:cNvPicPr>
              <a:picLocks noChangeAspect="1"/>
            </p:cNvPicPr>
            <p:nvPr/>
          </p:nvPicPr>
          <p:blipFill>
            <a:blip r:embed="rId12"/>
            <a:srcRect l="41909" r="42478"/>
            <a:stretch>
              <a:fillRect/>
            </a:stretch>
          </p:blipFill>
          <p:spPr>
            <a:xfrm>
              <a:off x="1066801" y="1955800"/>
              <a:ext cx="1447800" cy="4636516"/>
            </a:xfrm>
            <a:prstGeom prst="rect">
              <a:avLst/>
            </a:prstGeom>
          </p:spPr>
        </p:pic>
      </p:grpSp>
      <p:grpSp>
        <p:nvGrpSpPr>
          <p:cNvPr id="78" name="Group 77"/>
          <p:cNvGrpSpPr/>
          <p:nvPr/>
        </p:nvGrpSpPr>
        <p:grpSpPr>
          <a:xfrm>
            <a:off x="10640205" y="8319365"/>
            <a:ext cx="4398451" cy="2730572"/>
            <a:chOff x="457200" y="1955800"/>
            <a:chExt cx="8534400" cy="4165951"/>
          </a:xfrm>
        </p:grpSpPr>
        <p:pic>
          <p:nvPicPr>
            <p:cNvPr id="79" name="Content Placeholder 6" descr="ssaa_id.jpg"/>
            <p:cNvPicPr>
              <a:picLocks noChangeAspect="1"/>
            </p:cNvPicPr>
            <p:nvPr/>
          </p:nvPicPr>
          <p:blipFill>
            <a:blip r:embed="rId13"/>
            <a:srcRect l="1614" t="760" r="57188" b="2464"/>
            <a:stretch>
              <a:fillRect/>
            </a:stretch>
          </p:blipFill>
          <p:spPr>
            <a:xfrm>
              <a:off x="4267200" y="1955800"/>
              <a:ext cx="4724400" cy="4165951"/>
            </a:xfrm>
            <a:prstGeom prst="rect">
              <a:avLst/>
            </a:prstGeom>
          </p:spPr>
        </p:pic>
        <p:grpSp>
          <p:nvGrpSpPr>
            <p:cNvPr id="80" name="Group 10"/>
            <p:cNvGrpSpPr/>
            <p:nvPr/>
          </p:nvGrpSpPr>
          <p:grpSpPr>
            <a:xfrm>
              <a:off x="457200" y="1955800"/>
              <a:ext cx="3975100" cy="4165951"/>
              <a:chOff x="138167" y="1955800"/>
              <a:chExt cx="4129033" cy="4636516"/>
            </a:xfrm>
          </p:grpSpPr>
          <p:pic>
            <p:nvPicPr>
              <p:cNvPr id="82" name="Content Placeholder 5"/>
              <p:cNvPicPr>
                <a:picLocks noChangeAspect="1"/>
              </p:cNvPicPr>
              <p:nvPr/>
            </p:nvPicPr>
            <p:blipFill>
              <a:blip r:embed="rId10"/>
              <a:srcRect l="46139" r="28167"/>
              <a:stretch>
                <a:fillRect/>
              </a:stretch>
            </p:blipFill>
            <p:spPr>
              <a:xfrm>
                <a:off x="138167" y="1968500"/>
                <a:ext cx="2376433" cy="4623816"/>
              </a:xfrm>
              <a:prstGeom prst="rect">
                <a:avLst/>
              </a:prstGeom>
            </p:spPr>
          </p:pic>
          <p:pic>
            <p:nvPicPr>
              <p:cNvPr id="83" name="Picture 82"/>
              <p:cNvPicPr>
                <a:picLocks noChangeAspect="1"/>
              </p:cNvPicPr>
              <p:nvPr/>
            </p:nvPicPr>
            <p:blipFill>
              <a:blip r:embed="rId11"/>
              <a:srcRect l="40875" r="40068"/>
              <a:stretch>
                <a:fillRect/>
              </a:stretch>
            </p:blipFill>
            <p:spPr>
              <a:xfrm>
                <a:off x="2514600" y="1981200"/>
                <a:ext cx="1752600" cy="4598416"/>
              </a:xfrm>
              <a:prstGeom prst="rect">
                <a:avLst/>
              </a:prstGeom>
            </p:spPr>
          </p:pic>
          <p:pic>
            <p:nvPicPr>
              <p:cNvPr id="84" name="Picture 83"/>
              <p:cNvPicPr>
                <a:picLocks noChangeAspect="1"/>
              </p:cNvPicPr>
              <p:nvPr/>
            </p:nvPicPr>
            <p:blipFill>
              <a:blip r:embed="rId12"/>
              <a:srcRect l="41909" r="42478"/>
              <a:stretch>
                <a:fillRect/>
              </a:stretch>
            </p:blipFill>
            <p:spPr>
              <a:xfrm>
                <a:off x="1066800" y="1955800"/>
                <a:ext cx="1447800" cy="4636516"/>
              </a:xfrm>
              <a:prstGeom prst="rect">
                <a:avLst/>
              </a:prstGeom>
            </p:spPr>
          </p:pic>
        </p:grpSp>
        <p:sp>
          <p:nvSpPr>
            <p:cNvPr id="81" name="Right Arrow 80"/>
            <p:cNvSpPr/>
            <p:nvPr/>
          </p:nvSpPr>
          <p:spPr>
            <a:xfrm>
              <a:off x="3939062" y="3934542"/>
              <a:ext cx="2069626" cy="45180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Convert</a:t>
              </a:r>
              <a:endParaRPr lang="en-US" dirty="0">
                <a:solidFill>
                  <a:schemeClr val="tx1"/>
                </a:solidFill>
              </a:endParaRPr>
            </a:p>
          </p:txBody>
        </p:sp>
      </p:grpSp>
      <p:sp>
        <p:nvSpPr>
          <p:cNvPr id="89" name="Text Box 487"/>
          <p:cNvSpPr txBox="1">
            <a:spLocks noChangeArrowheads="1"/>
          </p:cNvSpPr>
          <p:nvPr/>
        </p:nvSpPr>
        <p:spPr bwMode="auto">
          <a:xfrm>
            <a:off x="10423686" y="12151715"/>
            <a:ext cx="2915274" cy="744783"/>
          </a:xfrm>
          <a:prstGeom prst="rect">
            <a:avLst/>
          </a:prstGeom>
          <a:noFill/>
          <a:ln w="9525">
            <a:noFill/>
            <a:miter lim="800000"/>
            <a:headEnd/>
            <a:tailEnd/>
          </a:ln>
          <a:effectLst/>
        </p:spPr>
        <p:txBody>
          <a:bodyPr wrap="square" lIns="224010" tIns="224010" rIns="224010" bIns="224010">
            <a:prstTxWarp prst="textNoShape">
              <a:avLst/>
            </a:prstTxWarp>
            <a:spAutoFit/>
          </a:bodyPr>
          <a:lstStyle/>
          <a:p>
            <a:pPr>
              <a:buClr>
                <a:schemeClr val="accent2">
                  <a:lumMod val="60000"/>
                  <a:lumOff val="40000"/>
                </a:schemeClr>
              </a:buClr>
            </a:pPr>
            <a:r>
              <a:rPr lang="en-US" sz="1900" dirty="0">
                <a:latin typeface="+mn-lt"/>
              </a:rPr>
              <a:t>Average bits per task :</a:t>
            </a:r>
          </a:p>
        </p:txBody>
      </p:sp>
      <p:graphicFrame>
        <p:nvGraphicFramePr>
          <p:cNvPr id="3" name="Object 3"/>
          <p:cNvGraphicFramePr>
            <a:graphicFrameLocks noChangeAspect="1"/>
          </p:cNvGraphicFramePr>
          <p:nvPr>
            <p:extLst>
              <p:ext uri="{D42A27DB-BD31-4B8C-83A1-F6EECF244321}">
                <p14:modId xmlns:p14="http://schemas.microsoft.com/office/powerpoint/2010/main" val="924206561"/>
              </p:ext>
            </p:extLst>
          </p:nvPr>
        </p:nvGraphicFramePr>
        <p:xfrm>
          <a:off x="13327272" y="12181386"/>
          <a:ext cx="1278429" cy="741647"/>
        </p:xfrm>
        <a:graphic>
          <a:graphicData uri="http://schemas.openxmlformats.org/presentationml/2006/ole">
            <mc:AlternateContent xmlns:mc="http://schemas.openxmlformats.org/markup-compatibility/2006">
              <mc:Choice xmlns:v="urn:schemas-microsoft-com:vml" Requires="v">
                <p:oleObj spid="_x0000_s38953" name="Equation" r:id="rId14" imgW="1016000" imgH="393700" progId="Equation.3">
                  <p:embed/>
                </p:oleObj>
              </mc:Choice>
              <mc:Fallback>
                <p:oleObj name="Equation" r:id="rId14" imgW="1016000" imgH="393700" progId="Equation.3">
                  <p:embed/>
                  <p:pic>
                    <p:nvPicPr>
                      <p:cNvPr id="0" name="Picture 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3327272" y="12181386"/>
                        <a:ext cx="1278429" cy="74164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0" name="Text Box 483"/>
          <p:cNvSpPr txBox="1">
            <a:spLocks noChangeArrowheads="1"/>
          </p:cNvSpPr>
          <p:nvPr/>
        </p:nvSpPr>
        <p:spPr bwMode="auto">
          <a:xfrm>
            <a:off x="10402521" y="13369151"/>
            <a:ext cx="4795044" cy="752667"/>
          </a:xfrm>
          <a:prstGeom prst="rect">
            <a:avLst/>
          </a:prstGeom>
          <a:solidFill>
            <a:schemeClr val="accent2"/>
          </a:solidFill>
          <a:ln w="9525">
            <a:noFill/>
            <a:miter lim="800000"/>
            <a:headEnd/>
            <a:tailEnd/>
          </a:ln>
        </p:spPr>
        <p:txBody>
          <a:bodyPr lIns="44357" tIns="22174" rIns="44357" bIns="22174">
            <a:prstTxWarp prst="textNoShape">
              <a:avLst/>
            </a:prstTxWarp>
            <a:spAutoFit/>
          </a:bodyPr>
          <a:lstStyle/>
          <a:p>
            <a:pPr algn="ctr" defTabSz="444001" eaLnBrk="0" hangingPunct="0">
              <a:spcBef>
                <a:spcPct val="50000"/>
              </a:spcBef>
            </a:pPr>
            <a:r>
              <a:rPr lang="en-US" sz="2300" b="1" dirty="0" smtClean="0">
                <a:solidFill>
                  <a:srgbClr val="FFFFFF"/>
                </a:solidFill>
                <a:latin typeface="+mj-lt"/>
              </a:rPr>
              <a:t>Interface 1: Direct Implementation</a:t>
            </a:r>
            <a:endParaRPr lang="en-US" sz="2300" b="1" dirty="0">
              <a:solidFill>
                <a:srgbClr val="FFFFFF"/>
              </a:solidFill>
              <a:latin typeface="+mj-lt"/>
            </a:endParaRPr>
          </a:p>
        </p:txBody>
      </p:sp>
      <p:sp>
        <p:nvSpPr>
          <p:cNvPr id="91" name="Text Placeholder 5"/>
          <p:cNvSpPr txBox="1">
            <a:spLocks/>
          </p:cNvSpPr>
          <p:nvPr/>
        </p:nvSpPr>
        <p:spPr>
          <a:xfrm>
            <a:off x="10896336" y="14411898"/>
            <a:ext cx="1316579" cy="543588"/>
          </a:xfrm>
          <a:prstGeom prst="rect">
            <a:avLst/>
          </a:prstGeom>
        </p:spPr>
        <p:txBody>
          <a:bodyPr vert="horz" lIns="99560" tIns="62225" rIns="62225" bIns="31112" rtlCol="0" anchor="ctr">
            <a:normAutofit lnSpcReduction="10000"/>
          </a:bodyPr>
          <a:lstStyle/>
          <a:p>
            <a:pPr defTabSz="622249" fontAlgn="auto">
              <a:spcBef>
                <a:spcPts val="0"/>
              </a:spcBef>
              <a:spcAft>
                <a:spcPts val="0"/>
              </a:spcAft>
              <a:buClr>
                <a:schemeClr val="accent1"/>
              </a:buClr>
              <a:buSzPct val="80000"/>
              <a:defRPr/>
            </a:pPr>
            <a:r>
              <a:rPr lang="en-US" sz="1600" b="1" cap="all" dirty="0">
                <a:latin typeface="+mn-lt"/>
              </a:rPr>
              <a:t>Ideal Space</a:t>
            </a:r>
          </a:p>
        </p:txBody>
      </p:sp>
      <p:sp>
        <p:nvSpPr>
          <p:cNvPr id="93" name="Text Placeholder 7"/>
          <p:cNvSpPr txBox="1">
            <a:spLocks/>
          </p:cNvSpPr>
          <p:nvPr/>
        </p:nvSpPr>
        <p:spPr>
          <a:xfrm>
            <a:off x="13182336" y="14380145"/>
            <a:ext cx="1739856" cy="607093"/>
          </a:xfrm>
          <a:prstGeom prst="rect">
            <a:avLst/>
          </a:prstGeom>
        </p:spPr>
        <p:txBody>
          <a:bodyPr vert="horz" lIns="99560" tIns="62225" rIns="62225" bIns="31112" rtlCol="0" anchor="ctr">
            <a:normAutofit fontScale="85000" lnSpcReduction="10000"/>
          </a:bodyPr>
          <a:lstStyle/>
          <a:p>
            <a:pPr algn="ctr" defTabSz="622249" fontAlgn="auto">
              <a:spcBef>
                <a:spcPts val="0"/>
              </a:spcBef>
              <a:spcAft>
                <a:spcPts val="0"/>
              </a:spcAft>
              <a:buClr>
                <a:schemeClr val="accent1"/>
              </a:buClr>
              <a:buSzPct val="80000"/>
              <a:defRPr/>
            </a:pPr>
            <a:r>
              <a:rPr lang="en-US" sz="1600" b="1" cap="all" dirty="0">
                <a:latin typeface="+mn-lt"/>
              </a:rPr>
              <a:t>System Implementation</a:t>
            </a:r>
          </a:p>
        </p:txBody>
      </p:sp>
      <p:sp>
        <p:nvSpPr>
          <p:cNvPr id="95" name="Right Arrow 94"/>
          <p:cNvSpPr/>
          <p:nvPr/>
        </p:nvSpPr>
        <p:spPr>
          <a:xfrm>
            <a:off x="12043585" y="15881478"/>
            <a:ext cx="899569" cy="566382"/>
          </a:xfrm>
          <a:prstGeom prst="rightArrow">
            <a:avLst/>
          </a:prstGeom>
        </p:spPr>
        <p:style>
          <a:lnRef idx="1">
            <a:schemeClr val="accent1"/>
          </a:lnRef>
          <a:fillRef idx="3">
            <a:schemeClr val="accent1"/>
          </a:fillRef>
          <a:effectRef idx="2">
            <a:schemeClr val="accent1"/>
          </a:effectRef>
          <a:fontRef idx="minor">
            <a:schemeClr val="lt1"/>
          </a:fontRef>
        </p:style>
        <p:txBody>
          <a:bodyPr lIns="62225" tIns="31112" rIns="62225" bIns="31112" rtlCol="0" anchor="ct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dirty="0" smtClean="0">
                <a:solidFill>
                  <a:schemeClr val="tx1"/>
                </a:solidFill>
              </a:rPr>
              <a:t>Convert</a:t>
            </a:r>
            <a:endParaRPr lang="en-US" dirty="0">
              <a:solidFill>
                <a:schemeClr val="tx1"/>
              </a:solidFill>
            </a:endParaRPr>
          </a:p>
        </p:txBody>
      </p:sp>
      <p:sp>
        <p:nvSpPr>
          <p:cNvPr id="96" name="TextBox 95"/>
          <p:cNvSpPr txBox="1"/>
          <p:nvPr/>
        </p:nvSpPr>
        <p:spPr>
          <a:xfrm>
            <a:off x="10456117" y="17495694"/>
            <a:ext cx="4677737" cy="939995"/>
          </a:xfrm>
          <a:prstGeom prst="rect">
            <a:avLst/>
          </a:prstGeom>
          <a:noFill/>
        </p:spPr>
        <p:txBody>
          <a:bodyPr wrap="square" lIns="62225" tIns="31112" rIns="62225" bIns="31112" rtlCol="0">
            <a:spAutoFit/>
          </a:bodyPr>
          <a:lstStyle/>
          <a:p>
            <a:r>
              <a:rPr lang="en-US" sz="1900" dirty="0">
                <a:latin typeface="+mn-lt"/>
              </a:rPr>
              <a:t>Upon selection, dialog closes and selection is recorded— regardless of whether or not the selection is correct.</a:t>
            </a:r>
          </a:p>
        </p:txBody>
      </p:sp>
      <p:sp>
        <p:nvSpPr>
          <p:cNvPr id="99" name="Right Arrow 98"/>
          <p:cNvSpPr/>
          <p:nvPr/>
        </p:nvSpPr>
        <p:spPr>
          <a:xfrm>
            <a:off x="17209527" y="4979593"/>
            <a:ext cx="929932" cy="464191"/>
          </a:xfrm>
          <a:prstGeom prst="rightArrow">
            <a:avLst/>
          </a:prstGeom>
        </p:spPr>
        <p:style>
          <a:lnRef idx="1">
            <a:schemeClr val="accent1"/>
          </a:lnRef>
          <a:fillRef idx="3">
            <a:schemeClr val="accent1"/>
          </a:fillRef>
          <a:effectRef idx="2">
            <a:schemeClr val="accent1"/>
          </a:effectRef>
          <a:fontRef idx="minor">
            <a:schemeClr val="lt1"/>
          </a:fontRef>
        </p:style>
        <p:txBody>
          <a:bodyPr lIns="62225" tIns="31112" rIns="62225" bIns="31112" rtlCol="0" anchor="ct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dirty="0" smtClean="0">
                <a:solidFill>
                  <a:schemeClr val="tx1"/>
                </a:solidFill>
              </a:rPr>
              <a:t>Convert</a:t>
            </a:r>
            <a:endParaRPr lang="en-US" dirty="0">
              <a:solidFill>
                <a:schemeClr val="tx1"/>
              </a:solidFill>
            </a:endParaRPr>
          </a:p>
        </p:txBody>
      </p:sp>
      <p:sp>
        <p:nvSpPr>
          <p:cNvPr id="101" name="TextBox 100"/>
          <p:cNvSpPr txBox="1"/>
          <p:nvPr/>
        </p:nvSpPr>
        <p:spPr>
          <a:xfrm>
            <a:off x="15863547" y="6625625"/>
            <a:ext cx="1510660" cy="278275"/>
          </a:xfrm>
          <a:prstGeom prst="rect">
            <a:avLst/>
          </a:prstGeom>
          <a:noFill/>
        </p:spPr>
        <p:txBody>
          <a:bodyPr wrap="none" lIns="62225" tIns="31112" rIns="62225" bIns="31112" rtlCol="0">
            <a:spAutoFit/>
          </a:bodyPr>
          <a:lstStyle/>
          <a:p>
            <a:r>
              <a:rPr lang="en-US" dirty="0" smtClean="0">
                <a:latin typeface="Arial "/>
                <a:cs typeface="Arial "/>
              </a:rPr>
              <a:t>3.16 bits per task </a:t>
            </a:r>
            <a:endParaRPr lang="en-US" dirty="0">
              <a:latin typeface="Arial "/>
              <a:cs typeface="Arial "/>
            </a:endParaRPr>
          </a:p>
        </p:txBody>
      </p:sp>
      <p:sp>
        <p:nvSpPr>
          <p:cNvPr id="114" name="Right Arrow 113"/>
          <p:cNvSpPr/>
          <p:nvPr/>
        </p:nvSpPr>
        <p:spPr>
          <a:xfrm>
            <a:off x="17221538" y="15415418"/>
            <a:ext cx="945300" cy="424053"/>
          </a:xfrm>
          <a:prstGeom prst="rightArrow">
            <a:avLst/>
          </a:prstGeom>
        </p:spPr>
        <p:style>
          <a:lnRef idx="1">
            <a:schemeClr val="accent1"/>
          </a:lnRef>
          <a:fillRef idx="3">
            <a:schemeClr val="accent1"/>
          </a:fillRef>
          <a:effectRef idx="2">
            <a:schemeClr val="accent1"/>
          </a:effectRef>
          <a:fontRef idx="minor">
            <a:schemeClr val="lt1"/>
          </a:fontRef>
        </p:style>
        <p:txBody>
          <a:bodyPr lIns="62225" tIns="31112" rIns="62225" bIns="31112" rtlCol="0" anchor="ct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dirty="0" smtClean="0">
                <a:solidFill>
                  <a:schemeClr val="tx1"/>
                </a:solidFill>
              </a:rPr>
              <a:t>Convert</a:t>
            </a:r>
            <a:endParaRPr lang="en-US" dirty="0">
              <a:solidFill>
                <a:schemeClr val="tx1"/>
              </a:solidFill>
            </a:endParaRPr>
          </a:p>
        </p:txBody>
      </p:sp>
      <p:sp>
        <p:nvSpPr>
          <p:cNvPr id="116" name="TextBox 115"/>
          <p:cNvSpPr txBox="1"/>
          <p:nvPr/>
        </p:nvSpPr>
        <p:spPr>
          <a:xfrm>
            <a:off x="15464742" y="16848003"/>
            <a:ext cx="4762402" cy="647607"/>
          </a:xfrm>
          <a:prstGeom prst="rect">
            <a:avLst/>
          </a:prstGeom>
          <a:noFill/>
        </p:spPr>
        <p:txBody>
          <a:bodyPr wrap="square" lIns="62225" tIns="31112" rIns="62225" bIns="31112" rtlCol="0">
            <a:spAutoFit/>
          </a:bodyPr>
          <a:lstStyle/>
          <a:p>
            <a:pPr algn="ctr"/>
            <a:r>
              <a:rPr lang="en-US" sz="1900" dirty="0">
                <a:latin typeface="+mn-lt"/>
              </a:rPr>
              <a:t>1 Success for every 2 Errors, so the Task Completion Rate is 1/3</a:t>
            </a:r>
          </a:p>
        </p:txBody>
      </p:sp>
      <p:pic>
        <p:nvPicPr>
          <p:cNvPr id="117" name="Picture 116" descr="sd.jpg"/>
          <p:cNvPicPr>
            <a:picLocks noChangeAspect="1"/>
          </p:cNvPicPr>
          <p:nvPr/>
        </p:nvPicPr>
        <p:blipFill>
          <a:blip r:embed="rId16">
            <a:clrChange>
              <a:clrFrom>
                <a:srgbClr val="FFFFFF"/>
              </a:clrFrom>
              <a:clrTo>
                <a:srgbClr val="FFFFFF">
                  <a:alpha val="0"/>
                </a:srgbClr>
              </a:clrTo>
            </a:clrChange>
          </a:blip>
          <a:srcRect l="1667" r="58718" b="4866"/>
          <a:stretch>
            <a:fillRect/>
          </a:stretch>
        </p:blipFill>
        <p:spPr>
          <a:xfrm>
            <a:off x="15487090" y="14157822"/>
            <a:ext cx="1988443" cy="2689095"/>
          </a:xfrm>
          <a:prstGeom prst="rect">
            <a:avLst/>
          </a:prstGeom>
        </p:spPr>
      </p:pic>
      <p:pic>
        <p:nvPicPr>
          <p:cNvPr id="118" name="Picture 117" descr="mk.jpg"/>
          <p:cNvPicPr>
            <a:picLocks noChangeAspect="1"/>
          </p:cNvPicPr>
          <p:nvPr/>
        </p:nvPicPr>
        <p:blipFill>
          <a:blip r:embed="rId17">
            <a:clrChange>
              <a:clrFrom>
                <a:srgbClr val="FFFFFF"/>
              </a:clrFrom>
              <a:clrTo>
                <a:srgbClr val="FFFFFF">
                  <a:alpha val="0"/>
                </a:srgbClr>
              </a:clrTo>
            </a:clrChange>
          </a:blip>
          <a:srcRect l="5000" t="10670" r="61111" b="11034"/>
          <a:stretch>
            <a:fillRect/>
          </a:stretch>
        </p:blipFill>
        <p:spPr>
          <a:xfrm>
            <a:off x="18023186" y="14267865"/>
            <a:ext cx="1863500" cy="2463028"/>
          </a:xfrm>
          <a:prstGeom prst="rect">
            <a:avLst/>
          </a:prstGeom>
        </p:spPr>
      </p:pic>
      <p:sp>
        <p:nvSpPr>
          <p:cNvPr id="119" name="Text Placeholder 7"/>
          <p:cNvSpPr>
            <a:spLocks noGrp="1"/>
          </p:cNvSpPr>
          <p:nvPr/>
        </p:nvSpPr>
        <p:spPr>
          <a:xfrm>
            <a:off x="15834609" y="13433259"/>
            <a:ext cx="1386929" cy="598742"/>
          </a:xfrm>
          <a:prstGeom prst="rect">
            <a:avLst/>
          </a:prstGeom>
        </p:spPr>
        <p:txBody>
          <a:bodyPr vert="horz" lIns="99560" tIns="62225" rIns="62225" bIns="31112" rtlCol="0" anchor="ctr">
            <a:normAutofit fontScale="85000" lnSpcReduction="20000"/>
          </a:bodyPr>
          <a:lstStyle>
            <a:lvl1pPr marL="0" indent="0" algn="l" rtl="0" eaLnBrk="1" latinLnBrk="0" hangingPunct="1">
              <a:spcBef>
                <a:spcPts val="0"/>
              </a:spcBef>
              <a:buClr>
                <a:schemeClr val="accent1"/>
              </a:buClr>
              <a:buSzPct val="80000"/>
              <a:buFont typeface="Wingdings 2"/>
              <a:buNone/>
              <a:defRPr kumimoji="0" sz="2300" b="1" kern="1200" cap="all" baseline="0">
                <a:solidFill>
                  <a:schemeClr val="tx1"/>
                </a:solidFill>
                <a:latin typeface="+mn-lt"/>
                <a:ea typeface="+mn-ea"/>
                <a:cs typeface="+mn-cs"/>
              </a:defRPr>
            </a:lvl1pPr>
            <a:lvl2pPr marL="457200" indent="0" algn="l" rtl="0" eaLnBrk="1" latinLnBrk="0" hangingPunct="1">
              <a:spcBef>
                <a:spcPct val="20000"/>
              </a:spcBef>
              <a:buClr>
                <a:schemeClr val="accent2"/>
              </a:buClr>
              <a:buSzPct val="90000"/>
              <a:buFont typeface="Wingdings"/>
              <a:buNone/>
              <a:defRPr kumimoji="0" sz="2000" b="1" kern="1200">
                <a:solidFill>
                  <a:schemeClr val="tx1"/>
                </a:solidFill>
                <a:latin typeface="+mn-lt"/>
                <a:ea typeface="+mn-ea"/>
                <a:cs typeface="+mn-cs"/>
              </a:defRPr>
            </a:lvl2pPr>
            <a:lvl3pPr marL="914400" indent="0" algn="l" rtl="0" eaLnBrk="1" latinLnBrk="0" hangingPunct="1">
              <a:spcBef>
                <a:spcPct val="20000"/>
              </a:spcBef>
              <a:buClr>
                <a:schemeClr val="accent3"/>
              </a:buClr>
              <a:buFont typeface="Arial"/>
              <a:buNone/>
              <a:defRPr kumimoji="0" sz="1800" b="1" kern="1200">
                <a:solidFill>
                  <a:schemeClr val="tx1"/>
                </a:solidFill>
                <a:latin typeface="+mn-lt"/>
                <a:ea typeface="+mn-ea"/>
                <a:cs typeface="+mn-cs"/>
              </a:defRPr>
            </a:lvl3pPr>
            <a:lvl4pPr marL="1371600" indent="0" algn="l" rtl="0" eaLnBrk="1" latinLnBrk="0" hangingPunct="1">
              <a:spcBef>
                <a:spcPct val="20000"/>
              </a:spcBef>
              <a:buClr>
                <a:schemeClr val="accent4"/>
              </a:buClr>
              <a:buFont typeface="Arial"/>
              <a:buNone/>
              <a:defRPr kumimoji="0" sz="1600" b="1" kern="1200">
                <a:solidFill>
                  <a:schemeClr val="tx1"/>
                </a:solidFill>
                <a:latin typeface="+mn-lt"/>
                <a:ea typeface="+mn-ea"/>
                <a:cs typeface="+mn-cs"/>
              </a:defRPr>
            </a:lvl4pPr>
            <a:lvl5pPr marL="1828800" indent="0" algn="l" rtl="0" eaLnBrk="1" latinLnBrk="0" hangingPunct="1">
              <a:spcBef>
                <a:spcPct val="20000"/>
              </a:spcBef>
              <a:buClr>
                <a:schemeClr val="accent5"/>
              </a:buClr>
              <a:buFont typeface="Wingdings 3"/>
              <a:buNone/>
              <a:defRPr kumimoji="0" lang="en-US" sz="1600" b="1" kern="1200">
                <a:solidFill>
                  <a:schemeClr val="tx1"/>
                </a:solidFill>
                <a:latin typeface="+mn-lt"/>
                <a:ea typeface="+mn-ea"/>
                <a:cs typeface="+mn-cs"/>
              </a:defRPr>
            </a:lvl5pPr>
            <a:lvl6pPr marL="2286000" indent="0" algn="l" rtl="0" eaLnBrk="1" latinLnBrk="0" hangingPunct="1">
              <a:spcBef>
                <a:spcPct val="20000"/>
              </a:spcBef>
              <a:buClr>
                <a:schemeClr val="accent6"/>
              </a:buClr>
              <a:buSzPct val="100000"/>
              <a:buFont typeface="Wingdings 2"/>
              <a:buNone/>
              <a:defRPr kumimoji="0" sz="1600" b="1" kern="1200">
                <a:solidFill>
                  <a:schemeClr val="tx1"/>
                </a:solidFill>
                <a:latin typeface="+mn-lt"/>
                <a:ea typeface="+mn-ea"/>
                <a:cs typeface="+mn-cs"/>
              </a:defRPr>
            </a:lvl6pPr>
            <a:lvl7pPr marL="2743200" indent="0" algn="l" rtl="0" eaLnBrk="1" latinLnBrk="0" hangingPunct="1">
              <a:spcBef>
                <a:spcPct val="20000"/>
              </a:spcBef>
              <a:buClr>
                <a:schemeClr val="accent1"/>
              </a:buClr>
              <a:buSzPct val="100000"/>
              <a:buFont typeface="Wingdings 2"/>
              <a:buNone/>
              <a:defRPr kumimoji="0" sz="1600" b="1" kern="1200">
                <a:solidFill>
                  <a:schemeClr val="tx1"/>
                </a:solidFill>
                <a:latin typeface="+mn-lt"/>
                <a:ea typeface="+mn-ea"/>
                <a:cs typeface="+mn-cs"/>
              </a:defRPr>
            </a:lvl7pPr>
            <a:lvl8pPr marL="3200400" indent="0" algn="l" rtl="0" eaLnBrk="1" latinLnBrk="0" hangingPunct="1">
              <a:spcBef>
                <a:spcPct val="20000"/>
              </a:spcBef>
              <a:buClr>
                <a:schemeClr val="accent2"/>
              </a:buClr>
              <a:buFont typeface="Wingdings 2" pitchFamily="18" charset="2"/>
              <a:buNone/>
              <a:defRPr kumimoji="0" sz="1600" b="1" kern="1200">
                <a:solidFill>
                  <a:schemeClr val="tx1"/>
                </a:solidFill>
                <a:latin typeface="+mn-lt"/>
                <a:ea typeface="+mn-ea"/>
                <a:cs typeface="+mn-cs"/>
              </a:defRPr>
            </a:lvl8pPr>
            <a:lvl9pPr marL="3657600" indent="0" algn="l" rtl="0" eaLnBrk="1" latinLnBrk="0" hangingPunct="1">
              <a:spcBef>
                <a:spcPct val="20000"/>
              </a:spcBef>
              <a:buClr>
                <a:schemeClr val="accent3"/>
              </a:buClr>
              <a:buFont typeface="Wingdings 2" pitchFamily="18" charset="2"/>
              <a:buNone/>
              <a:defRPr kumimoji="0" sz="1600" b="1" kern="1200" baseline="0">
                <a:solidFill>
                  <a:schemeClr val="tx1"/>
                </a:solidFill>
                <a:latin typeface="+mn-lt"/>
                <a:ea typeface="+mn-ea"/>
                <a:cs typeface="+mn-cs"/>
              </a:defRPr>
            </a:lvl9pPr>
          </a:lstStyle>
          <a:p>
            <a:r>
              <a:rPr lang="en-US" dirty="0" smtClean="0"/>
              <a:t>Task graph</a:t>
            </a:r>
            <a:endParaRPr lang="en-US" dirty="0"/>
          </a:p>
        </p:txBody>
      </p:sp>
      <p:sp>
        <p:nvSpPr>
          <p:cNvPr id="120" name="Text Placeholder 7"/>
          <p:cNvSpPr>
            <a:spLocks noGrp="1"/>
          </p:cNvSpPr>
          <p:nvPr/>
        </p:nvSpPr>
        <p:spPr>
          <a:xfrm>
            <a:off x="18322183" y="13471334"/>
            <a:ext cx="1606004" cy="566989"/>
          </a:xfrm>
          <a:prstGeom prst="rect">
            <a:avLst/>
          </a:prstGeom>
        </p:spPr>
        <p:txBody>
          <a:bodyPr vert="horz" lIns="99560" tIns="62225" rIns="62225" bIns="31112" rtlCol="0" anchor="ctr">
            <a:normAutofit fontScale="47500" lnSpcReduction="20000"/>
          </a:bodyPr>
          <a:lstStyle>
            <a:lvl1pPr marL="0" indent="0" algn="l" rtl="0" eaLnBrk="1" latinLnBrk="0" hangingPunct="1">
              <a:spcBef>
                <a:spcPts val="0"/>
              </a:spcBef>
              <a:buClr>
                <a:schemeClr val="accent1"/>
              </a:buClr>
              <a:buSzPct val="80000"/>
              <a:buFont typeface="Wingdings 2"/>
              <a:buNone/>
              <a:defRPr kumimoji="0" sz="2300" b="1" kern="1200" cap="all" baseline="0">
                <a:solidFill>
                  <a:schemeClr val="tx1"/>
                </a:solidFill>
                <a:latin typeface="+mn-lt"/>
                <a:ea typeface="+mn-ea"/>
                <a:cs typeface="+mn-cs"/>
              </a:defRPr>
            </a:lvl1pPr>
            <a:lvl2pPr marL="457200" indent="0" algn="l" rtl="0" eaLnBrk="1" latinLnBrk="0" hangingPunct="1">
              <a:spcBef>
                <a:spcPct val="20000"/>
              </a:spcBef>
              <a:buClr>
                <a:schemeClr val="accent2"/>
              </a:buClr>
              <a:buSzPct val="90000"/>
              <a:buFont typeface="Wingdings"/>
              <a:buNone/>
              <a:defRPr kumimoji="0" sz="2000" b="1" kern="1200">
                <a:solidFill>
                  <a:schemeClr val="tx1"/>
                </a:solidFill>
                <a:latin typeface="+mn-lt"/>
                <a:ea typeface="+mn-ea"/>
                <a:cs typeface="+mn-cs"/>
              </a:defRPr>
            </a:lvl2pPr>
            <a:lvl3pPr marL="914400" indent="0" algn="l" rtl="0" eaLnBrk="1" latinLnBrk="0" hangingPunct="1">
              <a:spcBef>
                <a:spcPct val="20000"/>
              </a:spcBef>
              <a:buClr>
                <a:schemeClr val="accent3"/>
              </a:buClr>
              <a:buFont typeface="Arial"/>
              <a:buNone/>
              <a:defRPr kumimoji="0" sz="1800" b="1" kern="1200">
                <a:solidFill>
                  <a:schemeClr val="tx1"/>
                </a:solidFill>
                <a:latin typeface="+mn-lt"/>
                <a:ea typeface="+mn-ea"/>
                <a:cs typeface="+mn-cs"/>
              </a:defRPr>
            </a:lvl3pPr>
            <a:lvl4pPr marL="1371600" indent="0" algn="l" rtl="0" eaLnBrk="1" latinLnBrk="0" hangingPunct="1">
              <a:spcBef>
                <a:spcPct val="20000"/>
              </a:spcBef>
              <a:buClr>
                <a:schemeClr val="accent4"/>
              </a:buClr>
              <a:buFont typeface="Arial"/>
              <a:buNone/>
              <a:defRPr kumimoji="0" sz="1600" b="1" kern="1200">
                <a:solidFill>
                  <a:schemeClr val="tx1"/>
                </a:solidFill>
                <a:latin typeface="+mn-lt"/>
                <a:ea typeface="+mn-ea"/>
                <a:cs typeface="+mn-cs"/>
              </a:defRPr>
            </a:lvl4pPr>
            <a:lvl5pPr marL="1828800" indent="0" algn="l" rtl="0" eaLnBrk="1" latinLnBrk="0" hangingPunct="1">
              <a:spcBef>
                <a:spcPct val="20000"/>
              </a:spcBef>
              <a:buClr>
                <a:schemeClr val="accent5"/>
              </a:buClr>
              <a:buFont typeface="Wingdings 3"/>
              <a:buNone/>
              <a:defRPr kumimoji="0" lang="en-US" sz="1600" b="1" kern="1200">
                <a:solidFill>
                  <a:schemeClr val="tx1"/>
                </a:solidFill>
                <a:latin typeface="+mn-lt"/>
                <a:ea typeface="+mn-ea"/>
                <a:cs typeface="+mn-cs"/>
              </a:defRPr>
            </a:lvl5pPr>
            <a:lvl6pPr marL="2286000" indent="0" algn="l" rtl="0" eaLnBrk="1" latinLnBrk="0" hangingPunct="1">
              <a:spcBef>
                <a:spcPct val="20000"/>
              </a:spcBef>
              <a:buClr>
                <a:schemeClr val="accent6"/>
              </a:buClr>
              <a:buSzPct val="100000"/>
              <a:buFont typeface="Wingdings 2"/>
              <a:buNone/>
              <a:defRPr kumimoji="0" sz="1600" b="1" kern="1200">
                <a:solidFill>
                  <a:schemeClr val="tx1"/>
                </a:solidFill>
                <a:latin typeface="+mn-lt"/>
                <a:ea typeface="+mn-ea"/>
                <a:cs typeface="+mn-cs"/>
              </a:defRPr>
            </a:lvl6pPr>
            <a:lvl7pPr marL="2743200" indent="0" algn="l" rtl="0" eaLnBrk="1" latinLnBrk="0" hangingPunct="1">
              <a:spcBef>
                <a:spcPct val="20000"/>
              </a:spcBef>
              <a:buClr>
                <a:schemeClr val="accent1"/>
              </a:buClr>
              <a:buSzPct val="100000"/>
              <a:buFont typeface="Wingdings 2"/>
              <a:buNone/>
              <a:defRPr kumimoji="0" sz="1600" b="1" kern="1200">
                <a:solidFill>
                  <a:schemeClr val="tx1"/>
                </a:solidFill>
                <a:latin typeface="+mn-lt"/>
                <a:ea typeface="+mn-ea"/>
                <a:cs typeface="+mn-cs"/>
              </a:defRPr>
            </a:lvl7pPr>
            <a:lvl8pPr marL="3200400" indent="0" algn="l" rtl="0" eaLnBrk="1" latinLnBrk="0" hangingPunct="1">
              <a:spcBef>
                <a:spcPct val="20000"/>
              </a:spcBef>
              <a:buClr>
                <a:schemeClr val="accent2"/>
              </a:buClr>
              <a:buFont typeface="Wingdings 2" pitchFamily="18" charset="2"/>
              <a:buNone/>
              <a:defRPr kumimoji="0" sz="1600" b="1" kern="1200">
                <a:solidFill>
                  <a:schemeClr val="tx1"/>
                </a:solidFill>
                <a:latin typeface="+mn-lt"/>
                <a:ea typeface="+mn-ea"/>
                <a:cs typeface="+mn-cs"/>
              </a:defRPr>
            </a:lvl8pPr>
            <a:lvl9pPr marL="3657600" indent="0" algn="l" rtl="0" eaLnBrk="1" latinLnBrk="0" hangingPunct="1">
              <a:spcBef>
                <a:spcPct val="20000"/>
              </a:spcBef>
              <a:buClr>
                <a:schemeClr val="accent3"/>
              </a:buClr>
              <a:buFont typeface="Wingdings 2" pitchFamily="18" charset="2"/>
              <a:buNone/>
              <a:defRPr kumimoji="0" sz="1600" b="1" kern="1200" baseline="0">
                <a:solidFill>
                  <a:schemeClr val="tx1"/>
                </a:solidFill>
                <a:latin typeface="+mn-lt"/>
                <a:ea typeface="+mn-ea"/>
                <a:cs typeface="+mn-cs"/>
              </a:defRPr>
            </a:lvl9pPr>
          </a:lstStyle>
          <a:p>
            <a:r>
              <a:rPr lang="en-US" dirty="0" smtClean="0"/>
              <a:t>Mean visits per Successful Task</a:t>
            </a:r>
            <a:endParaRPr lang="en-US" dirty="0"/>
          </a:p>
        </p:txBody>
      </p:sp>
      <p:pic>
        <p:nvPicPr>
          <p:cNvPr id="87" name="Content Placeholder 12" descr="SYF_HCIL_Graph.psd"/>
          <p:cNvPicPr>
            <a:picLocks noChangeAspect="1"/>
          </p:cNvPicPr>
          <p:nvPr/>
        </p:nvPicPr>
        <p:blipFill>
          <a:blip r:embed="rId18"/>
          <a:srcRect l="387" r="2405"/>
          <a:stretch>
            <a:fillRect/>
          </a:stretch>
        </p:blipFill>
        <p:spPr>
          <a:xfrm>
            <a:off x="7417798" y="10912726"/>
            <a:ext cx="1612993" cy="3594353"/>
          </a:xfrm>
          <a:prstGeom prst="rect">
            <a:avLst/>
          </a:prstGeom>
        </p:spPr>
      </p:pic>
      <p:sp>
        <p:nvSpPr>
          <p:cNvPr id="4" name="TextBox 3"/>
          <p:cNvSpPr txBox="1"/>
          <p:nvPr/>
        </p:nvSpPr>
        <p:spPr>
          <a:xfrm>
            <a:off x="5428280" y="11211898"/>
            <a:ext cx="1868570" cy="707886"/>
          </a:xfrm>
          <a:prstGeom prst="rect">
            <a:avLst/>
          </a:prstGeom>
          <a:noFill/>
        </p:spPr>
        <p:txBody>
          <a:bodyPr wrap="none" rtlCol="0">
            <a:spAutoFit/>
          </a:bodyPr>
          <a:lstStyle/>
          <a:p>
            <a:r>
              <a:rPr lang="en-US" sz="4000" dirty="0" smtClean="0"/>
              <a:t>Idealized</a:t>
            </a:r>
            <a:endParaRPr lang="en-US" dirty="0"/>
          </a:p>
        </p:txBody>
      </p:sp>
      <p:sp>
        <p:nvSpPr>
          <p:cNvPr id="125" name="TextBox 124"/>
          <p:cNvSpPr txBox="1"/>
          <p:nvPr/>
        </p:nvSpPr>
        <p:spPr>
          <a:xfrm>
            <a:off x="5313129" y="14709524"/>
            <a:ext cx="1657425" cy="707886"/>
          </a:xfrm>
          <a:prstGeom prst="rect">
            <a:avLst/>
          </a:prstGeom>
          <a:noFill/>
        </p:spPr>
        <p:txBody>
          <a:bodyPr wrap="none" rtlCol="0">
            <a:spAutoFit/>
          </a:bodyPr>
          <a:lstStyle/>
          <a:p>
            <a:r>
              <a:rPr lang="en-US" sz="4000" dirty="0" smtClean="0"/>
              <a:t> Natural</a:t>
            </a:r>
            <a:endParaRPr lang="en-US" dirty="0"/>
          </a:p>
        </p:txBody>
      </p:sp>
      <p:pic>
        <p:nvPicPr>
          <p:cNvPr id="126" name="P 2"/>
          <p:cNvPicPr/>
          <p:nvPr/>
        </p:nvPicPr>
        <p:blipFill>
          <a:blip r:embed="rId19"/>
          <a:srcRect l="3773" t="1866" r="3497" b="4017"/>
          <a:stretch>
            <a:fillRect/>
          </a:stretch>
        </p:blipFill>
        <p:spPr bwMode="auto">
          <a:xfrm>
            <a:off x="6661595" y="15399549"/>
            <a:ext cx="3286533" cy="3047010"/>
          </a:xfrm>
          <a:prstGeom prst="rect">
            <a:avLst/>
          </a:prstGeom>
          <a:noFill/>
          <a:ln>
            <a:noFill/>
          </a:ln>
        </p:spPr>
      </p:pic>
      <p:sp>
        <p:nvSpPr>
          <p:cNvPr id="128" name="Text Box 456"/>
          <p:cNvSpPr txBox="1">
            <a:spLocks noChangeArrowheads="1"/>
          </p:cNvSpPr>
          <p:nvPr/>
        </p:nvSpPr>
        <p:spPr bwMode="auto">
          <a:xfrm>
            <a:off x="15464742" y="7104343"/>
            <a:ext cx="4791340" cy="1106610"/>
          </a:xfrm>
          <a:prstGeom prst="rect">
            <a:avLst/>
          </a:prstGeom>
          <a:solidFill>
            <a:schemeClr val="accent2"/>
          </a:solidFill>
          <a:ln w="9525">
            <a:noFill/>
            <a:miter lim="800000"/>
            <a:headEnd/>
            <a:tailEnd/>
          </a:ln>
        </p:spPr>
        <p:txBody>
          <a:bodyPr lIns="44357" tIns="22174" rIns="44357" bIns="22174">
            <a:prstTxWarp prst="textNoShape">
              <a:avLst/>
            </a:prstTxWarp>
            <a:spAutoFit/>
          </a:bodyPr>
          <a:lstStyle/>
          <a:p>
            <a:pPr algn="ctr" defTabSz="444001" eaLnBrk="0" hangingPunct="0">
              <a:spcBef>
                <a:spcPct val="50000"/>
              </a:spcBef>
            </a:pPr>
            <a:r>
              <a:rPr lang="en-US" sz="2300" b="1" dirty="0" smtClean="0">
                <a:solidFill>
                  <a:srgbClr val="FFFFFF"/>
                </a:solidFill>
                <a:latin typeface="+mj-lt"/>
              </a:rPr>
              <a:t>Interface 3: Too Flexible, User can exit without selection</a:t>
            </a:r>
            <a:endParaRPr lang="en-US" sz="2300" b="1" dirty="0">
              <a:solidFill>
                <a:srgbClr val="FFFFFF"/>
              </a:solidFill>
              <a:latin typeface="+mj-lt"/>
            </a:endParaRPr>
          </a:p>
        </p:txBody>
      </p:sp>
      <p:pic>
        <p:nvPicPr>
          <p:cNvPr id="5" name="Picture 4"/>
          <p:cNvPicPr>
            <a:picLocks noChangeAspect="1"/>
          </p:cNvPicPr>
          <p:nvPr/>
        </p:nvPicPr>
        <p:blipFill>
          <a:blip r:embed="rId20"/>
          <a:stretch>
            <a:fillRect/>
          </a:stretch>
        </p:blipFill>
        <p:spPr>
          <a:xfrm>
            <a:off x="18351121" y="4647733"/>
            <a:ext cx="1874770" cy="919530"/>
          </a:xfrm>
          <a:prstGeom prst="rect">
            <a:avLst/>
          </a:prstGeom>
        </p:spPr>
      </p:pic>
      <p:pic>
        <p:nvPicPr>
          <p:cNvPr id="6" name="Picture 5"/>
          <p:cNvPicPr>
            <a:picLocks noChangeAspect="1"/>
          </p:cNvPicPr>
          <p:nvPr/>
        </p:nvPicPr>
        <p:blipFill>
          <a:blip r:embed="rId21"/>
          <a:stretch>
            <a:fillRect/>
          </a:stretch>
        </p:blipFill>
        <p:spPr>
          <a:xfrm>
            <a:off x="13045817" y="15803427"/>
            <a:ext cx="2033155" cy="693854"/>
          </a:xfrm>
          <a:prstGeom prst="rect">
            <a:avLst/>
          </a:prstGeom>
        </p:spPr>
      </p:pic>
      <p:pic>
        <p:nvPicPr>
          <p:cNvPr id="7" name="Picture 6"/>
          <p:cNvPicPr>
            <a:picLocks noChangeAspect="1"/>
          </p:cNvPicPr>
          <p:nvPr/>
        </p:nvPicPr>
        <p:blipFill>
          <a:blip r:embed="rId22"/>
          <a:stretch>
            <a:fillRect/>
          </a:stretch>
        </p:blipFill>
        <p:spPr>
          <a:xfrm>
            <a:off x="18351121" y="9475473"/>
            <a:ext cx="1760885" cy="834974"/>
          </a:xfrm>
          <a:prstGeom prst="rect">
            <a:avLst/>
          </a:prstGeom>
        </p:spPr>
      </p:pic>
      <p:pic>
        <p:nvPicPr>
          <p:cNvPr id="9" name="Picture 8"/>
          <p:cNvPicPr>
            <a:picLocks noChangeAspect="1"/>
          </p:cNvPicPr>
          <p:nvPr/>
        </p:nvPicPr>
        <p:blipFill>
          <a:blip r:embed="rId23"/>
          <a:stretch>
            <a:fillRect/>
          </a:stretch>
        </p:blipFill>
        <p:spPr>
          <a:xfrm>
            <a:off x="15570627" y="8545818"/>
            <a:ext cx="2837605" cy="2837605"/>
          </a:xfrm>
          <a:prstGeom prst="rect">
            <a:avLst/>
          </a:prstGeom>
        </p:spPr>
      </p:pic>
      <p:pic>
        <p:nvPicPr>
          <p:cNvPr id="10" name="Picture 9"/>
          <p:cNvPicPr>
            <a:picLocks noChangeAspect="1"/>
          </p:cNvPicPr>
          <p:nvPr/>
        </p:nvPicPr>
        <p:blipFill>
          <a:blip r:embed="rId24"/>
          <a:stretch>
            <a:fillRect/>
          </a:stretch>
        </p:blipFill>
        <p:spPr>
          <a:xfrm>
            <a:off x="10267677" y="14887716"/>
            <a:ext cx="3157472" cy="2736475"/>
          </a:xfrm>
          <a:prstGeom prst="rect">
            <a:avLst/>
          </a:prstGeom>
        </p:spPr>
      </p:pic>
      <p:pic>
        <p:nvPicPr>
          <p:cNvPr id="11" name="Picture 10"/>
          <p:cNvPicPr>
            <a:picLocks noChangeAspect="1"/>
          </p:cNvPicPr>
          <p:nvPr/>
        </p:nvPicPr>
        <p:blipFill>
          <a:blip r:embed="rId25"/>
          <a:stretch>
            <a:fillRect/>
          </a:stretch>
        </p:blipFill>
        <p:spPr>
          <a:xfrm>
            <a:off x="15511232" y="4214914"/>
            <a:ext cx="2630688" cy="2279930"/>
          </a:xfrm>
          <a:prstGeom prst="rect">
            <a:avLst/>
          </a:prstGeom>
        </p:spPr>
      </p:pic>
      <p:sp>
        <p:nvSpPr>
          <p:cNvPr id="129" name="TextBox 128"/>
          <p:cNvSpPr txBox="1"/>
          <p:nvPr/>
        </p:nvSpPr>
        <p:spPr>
          <a:xfrm>
            <a:off x="16221196" y="11118697"/>
            <a:ext cx="1510660" cy="278275"/>
          </a:xfrm>
          <a:prstGeom prst="rect">
            <a:avLst/>
          </a:prstGeom>
          <a:noFill/>
        </p:spPr>
        <p:txBody>
          <a:bodyPr wrap="none" lIns="62225" tIns="31112" rIns="62225" bIns="31112" rtlCol="0">
            <a:spAutoFit/>
          </a:bodyPr>
          <a:lstStyle/>
          <a:p>
            <a:r>
              <a:rPr lang="en-US" dirty="0" smtClean="0">
                <a:latin typeface="Arial "/>
                <a:cs typeface="Arial "/>
              </a:rPr>
              <a:t>3.58 bits per task </a:t>
            </a:r>
            <a:endParaRPr lang="en-US" dirty="0">
              <a:latin typeface="Arial "/>
              <a:cs typeface="Arial "/>
            </a:endParaRPr>
          </a:p>
        </p:txBody>
      </p:sp>
      <p:pic>
        <p:nvPicPr>
          <p:cNvPr id="13" name="Picture 12"/>
          <p:cNvPicPr>
            <a:picLocks noChangeAspect="1"/>
          </p:cNvPicPr>
          <p:nvPr/>
        </p:nvPicPr>
        <p:blipFill>
          <a:blip r:embed="rId26"/>
          <a:stretch>
            <a:fillRect/>
          </a:stretch>
        </p:blipFill>
        <p:spPr>
          <a:xfrm>
            <a:off x="20595041" y="4289245"/>
            <a:ext cx="4572000" cy="2730500"/>
          </a:xfrm>
          <a:prstGeom prst="rect">
            <a:avLst/>
          </a:prstGeom>
        </p:spPr>
      </p:pic>
      <p:pic>
        <p:nvPicPr>
          <p:cNvPr id="14" name="Picture 13"/>
          <p:cNvPicPr>
            <a:picLocks noChangeAspect="1"/>
          </p:cNvPicPr>
          <p:nvPr/>
        </p:nvPicPr>
        <p:blipFill>
          <a:blip r:embed="rId27"/>
          <a:stretch>
            <a:fillRect/>
          </a:stretch>
        </p:blipFill>
        <p:spPr>
          <a:xfrm>
            <a:off x="20657686" y="7256768"/>
            <a:ext cx="4572000" cy="2578100"/>
          </a:xfrm>
          <a:prstGeom prst="rect">
            <a:avLst/>
          </a:prstGeom>
        </p:spPr>
      </p:pic>
      <p:pic>
        <p:nvPicPr>
          <p:cNvPr id="17" name="Picture 16"/>
          <p:cNvPicPr>
            <a:picLocks noChangeAspect="1"/>
          </p:cNvPicPr>
          <p:nvPr/>
        </p:nvPicPr>
        <p:blipFill>
          <a:blip r:embed="rId28"/>
          <a:stretch>
            <a:fillRect/>
          </a:stretch>
        </p:blipFill>
        <p:spPr>
          <a:xfrm>
            <a:off x="20678202" y="10082522"/>
            <a:ext cx="4572000" cy="2628900"/>
          </a:xfrm>
          <a:prstGeom prst="rect">
            <a:avLst/>
          </a:prstGeom>
        </p:spPr>
      </p:pic>
      <p:sp>
        <p:nvSpPr>
          <p:cNvPr id="18" name="TextBox 17"/>
          <p:cNvSpPr txBox="1"/>
          <p:nvPr/>
        </p:nvSpPr>
        <p:spPr>
          <a:xfrm>
            <a:off x="23117593" y="4564894"/>
            <a:ext cx="880457" cy="307777"/>
          </a:xfrm>
          <a:prstGeom prst="rect">
            <a:avLst/>
          </a:prstGeom>
          <a:noFill/>
        </p:spPr>
        <p:txBody>
          <a:bodyPr wrap="none" rtlCol="0">
            <a:spAutoFit/>
          </a:bodyPr>
          <a:lstStyle/>
          <a:p>
            <a:r>
              <a:rPr lang="en-US" dirty="0" smtClean="0"/>
              <a:t>Interface 1</a:t>
            </a:r>
            <a:endParaRPr lang="en-US" dirty="0"/>
          </a:p>
        </p:txBody>
      </p:sp>
      <p:sp>
        <p:nvSpPr>
          <p:cNvPr id="131" name="TextBox 130"/>
          <p:cNvSpPr txBox="1"/>
          <p:nvPr/>
        </p:nvSpPr>
        <p:spPr>
          <a:xfrm>
            <a:off x="23376567" y="5443784"/>
            <a:ext cx="880457" cy="307777"/>
          </a:xfrm>
          <a:prstGeom prst="rect">
            <a:avLst/>
          </a:prstGeom>
          <a:noFill/>
        </p:spPr>
        <p:txBody>
          <a:bodyPr wrap="none" rtlCol="0">
            <a:spAutoFit/>
          </a:bodyPr>
          <a:lstStyle/>
          <a:p>
            <a:r>
              <a:rPr lang="en-US" dirty="0" smtClean="0"/>
              <a:t>Interface 2</a:t>
            </a:r>
            <a:endParaRPr lang="en-US" dirty="0"/>
          </a:p>
        </p:txBody>
      </p:sp>
      <p:sp>
        <p:nvSpPr>
          <p:cNvPr id="138" name="TextBox 137"/>
          <p:cNvSpPr txBox="1"/>
          <p:nvPr/>
        </p:nvSpPr>
        <p:spPr>
          <a:xfrm>
            <a:off x="23990394" y="6058365"/>
            <a:ext cx="880457" cy="307777"/>
          </a:xfrm>
          <a:prstGeom prst="rect">
            <a:avLst/>
          </a:prstGeom>
          <a:noFill/>
        </p:spPr>
        <p:txBody>
          <a:bodyPr wrap="none" rtlCol="0">
            <a:spAutoFit/>
          </a:bodyPr>
          <a:lstStyle/>
          <a:p>
            <a:r>
              <a:rPr lang="en-US" dirty="0" smtClean="0"/>
              <a:t>Interface 3</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2100" b="0" i="0" u="none" strike="noStrike" cap="none" normalizeH="0" baseline="0">
            <a:ln>
              <a:noFill/>
            </a:ln>
            <a:solidFill>
              <a:schemeClr val="tx1"/>
            </a:solidFill>
            <a:effectLst/>
            <a:latin typeface="Arial Narrow"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2100" b="0" i="0" u="none" strike="noStrike" cap="none" normalizeH="0" baseline="0">
            <a:ln>
              <a:noFill/>
            </a:ln>
            <a:solidFill>
              <a:schemeClr val="tx1"/>
            </a:solidFill>
            <a:effectLst/>
            <a:latin typeface="Arial Narrow" charset="0"/>
          </a:defRPr>
        </a:defPPr>
      </a:lstStyle>
    </a:lnDef>
  </a:objectDefaults>
  <a:extraClrSchemeLst>
    <a:extraClrScheme>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2100" b="0" i="0" u="none" strike="noStrike" cap="none" normalizeH="0" baseline="0">
            <a:ln>
              <a:noFill/>
            </a:ln>
            <a:solidFill>
              <a:schemeClr val="tx1"/>
            </a:solidFill>
            <a:effectLst/>
            <a:latin typeface="Arial Narrow"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2100" b="0" i="0" u="none" strike="noStrike" cap="none" normalizeH="0" baseline="0">
            <a:ln>
              <a:noFill/>
            </a:ln>
            <a:solidFill>
              <a:schemeClr val="tx1"/>
            </a:solidFill>
            <a:effectLst/>
            <a:latin typeface="Arial Narrow" charset="0"/>
          </a:defRPr>
        </a:defPPr>
      </a:lstStyle>
    </a:lnDef>
  </a:objectDefaults>
  <a:extraClrSchemeLst>
    <a:extraClrScheme>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1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ustom Design">
  <a:themeElements>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2100" b="0" i="0" u="none" strike="noStrike" cap="none" normalizeH="0" baseline="0">
            <a:ln>
              <a:noFill/>
            </a:ln>
            <a:solidFill>
              <a:schemeClr val="tx1"/>
            </a:solidFill>
            <a:effectLst/>
            <a:latin typeface="Arial Narrow"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2100" b="0" i="0" u="none" strike="noStrike" cap="none" normalizeH="0" baseline="0">
            <a:ln>
              <a:noFill/>
            </a:ln>
            <a:solidFill>
              <a:schemeClr val="tx1"/>
            </a:solidFill>
            <a:effectLst/>
            <a:latin typeface="Arial Narrow" charset="0"/>
          </a:defRPr>
        </a:defPPr>
      </a:lstStyle>
    </a:lnDef>
  </a:objectDefaults>
  <a:extraClrSchemeLst>
    <a:extraClrScheme>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2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27023</TotalTime>
  <Words>562</Words>
  <Application>Microsoft Office PowerPoint</Application>
  <PresentationFormat>Custom</PresentationFormat>
  <Paragraphs>85</Paragraphs>
  <Slides>1</Slides>
  <Notes>1</Notes>
  <HiddenSlides>0</HiddenSlides>
  <MMClips>0</MMClips>
  <ScaleCrop>false</ScaleCrop>
  <HeadingPairs>
    <vt:vector size="6" baseType="variant">
      <vt:variant>
        <vt:lpstr>Theme</vt:lpstr>
      </vt:variant>
      <vt:variant>
        <vt:i4>3</vt:i4>
      </vt:variant>
      <vt:variant>
        <vt:lpstr>Embedded OLE Servers</vt:lpstr>
      </vt:variant>
      <vt:variant>
        <vt:i4>1</vt:i4>
      </vt:variant>
      <vt:variant>
        <vt:lpstr>Slide Titles</vt:lpstr>
      </vt:variant>
      <vt:variant>
        <vt:i4>1</vt:i4>
      </vt:variant>
    </vt:vector>
  </HeadingPairs>
  <TitlesOfParts>
    <vt:vector size="5" baseType="lpstr">
      <vt:lpstr>Custom Design</vt:lpstr>
      <vt:lpstr>1_Custom Design</vt:lpstr>
      <vt:lpstr>2_Custom Design</vt:lpstr>
      <vt:lpstr>Equation</vt:lpstr>
      <vt:lpstr>PowerPoint Presentation</vt:lpstr>
    </vt:vector>
  </TitlesOfParts>
  <Company>www.PosterPresentations.com</Company>
  <LinksUpToDate>false</LinksUpToDate>
  <SharedDoc>false</SharedDoc>
  <HyperlinkBase>http://www.posterpresentations.com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96x48 Poster Template</dc:title>
  <dc:subject>Free PowerPoint poster templates</dc:subject>
  <dc:creator>A. Kotoulas</dc:creator>
  <cp:keywords>poster presentation, poster design, poster template</cp:keywords>
  <dc:description>Non-authorized printing of this poster template by any commercial printing service other than PosterPresentations.com is strictly prohibited._x000d_
Non-profit educational printing centers are exempt._x000d_
To obtain printing authorization call:_x000d_
1.866.649.3004_x000d_
_x000d_
© 2007 Canterbury Media Services, Inc</dc:description>
  <cp:lastModifiedBy>Krisanne Graves</cp:lastModifiedBy>
  <cp:revision>242</cp:revision>
  <dcterms:created xsi:type="dcterms:W3CDTF">2012-06-19T03:20:30Z</dcterms:created>
  <dcterms:modified xsi:type="dcterms:W3CDTF">2013-10-14T14:18:17Z</dcterms:modified>
  <cp:category>Powerpoint poster templates</cp:category>
</cp:coreProperties>
</file>